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54" r:id="rId13"/>
    <p:sldId id="355" r:id="rId14"/>
    <p:sldId id="350" r:id="rId15"/>
    <p:sldId id="358" r:id="rId16"/>
    <p:sldId id="35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E2F4"/>
    <a:srgbClr val="F2D57E"/>
    <a:srgbClr val="FCF5E0"/>
    <a:srgbClr val="FEFBF4"/>
    <a:srgbClr val="FCF6E4"/>
    <a:srgbClr val="F7E5B3"/>
    <a:srgbClr val="ED4D37"/>
    <a:srgbClr val="8C1B1B"/>
    <a:srgbClr val="EE4B3A"/>
    <a:srgbClr val="F57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34" autoAdjust="0"/>
  </p:normalViewPr>
  <p:slideViewPr>
    <p:cSldViewPr snapToGrid="0" showGuides="1">
      <p:cViewPr>
        <p:scale>
          <a:sx n="100" d="100"/>
          <a:sy n="100" d="100"/>
        </p:scale>
        <p:origin x="-1430" y="-917"/>
      </p:cViewPr>
      <p:guideLst>
        <p:guide orient="horz" pos="368"/>
        <p:guide orient="horz" pos="4042"/>
        <p:guide pos="7491"/>
        <p:guide pos="189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DA08-1DF3-6679-4D3D-3AD774A6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9315A-C319-FB74-8DE7-5D3E03B3D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8DC4B7-13F0-8224-2543-EDE1D39F4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E5D5C-2EB6-0807-DB33-F56EF6153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BBA1-3AE6-6154-345D-6EE0F6D0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4282-EA06-78CB-AD3F-9716E96F2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CD18-DDEB-5680-0D08-752C06AD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858E5-1D69-38BC-CC49-6FBA4005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8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46F1-F492-3A11-46E8-2AFE1697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EB5F60-F67C-EBF3-D4A3-4F19986BC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69BE4A-ECAF-14B2-C319-93514EE73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5C31A-5372-5C3C-751A-211043E2F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480-14AF-AF7E-678C-1436A4FE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E781E-2D70-E5C8-7EAF-54D0357D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D0E30-9D99-D44E-0EC1-A56F8E5DF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8A613-4706-BAD5-A556-EEE9D9C3C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97D3-635D-CCA3-BCA4-349EAC35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63917-A28C-7C87-A9F5-CE10E5386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30A76-A7BF-8AF7-D1AA-A434201E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33408-E73E-CDDF-9B53-6C3D1046C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8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7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microsoft.com/office/2007/relationships/hdphoto" Target="../media/hdphoto6.wdp"/><Relationship Id="rId10" Type="http://schemas.openxmlformats.org/officeDocument/2006/relationships/image" Target="../media/image53.jpe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0.png"/><Relationship Id="rId3" Type="http://schemas.openxmlformats.org/officeDocument/2006/relationships/image" Target="../media/image50.jpeg"/><Relationship Id="rId7" Type="http://schemas.openxmlformats.org/officeDocument/2006/relationships/image" Target="../media/image52.png"/><Relationship Id="rId12" Type="http://schemas.microsoft.com/office/2007/relationships/hdphoto" Target="../media/hdphoto5.wdp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11" Type="http://schemas.openxmlformats.org/officeDocument/2006/relationships/image" Target="../media/image39.png"/><Relationship Id="rId5" Type="http://schemas.openxmlformats.org/officeDocument/2006/relationships/image" Target="../media/image53.jpeg"/><Relationship Id="rId15" Type="http://schemas.openxmlformats.org/officeDocument/2006/relationships/image" Target="../media/image38.png"/><Relationship Id="rId10" Type="http://schemas.microsoft.com/office/2007/relationships/hdphoto" Target="../media/hdphoto6.wdp"/><Relationship Id="rId4" Type="http://schemas.openxmlformats.org/officeDocument/2006/relationships/image" Target="../media/image49.png"/><Relationship Id="rId9" Type="http://schemas.openxmlformats.org/officeDocument/2006/relationships/image" Target="../media/image48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3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jpg"/><Relationship Id="rId10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jp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jpeg"/><Relationship Id="rId5" Type="http://schemas.microsoft.com/office/2007/relationships/hdphoto" Target="../media/hdphoto6.wdp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814125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FAA9A4-7570-A130-6F18-AB73B1430018}"/>
              </a:ext>
            </a:extLst>
          </p:cNvPr>
          <p:cNvGrpSpPr/>
          <p:nvPr/>
        </p:nvGrpSpPr>
        <p:grpSpPr>
          <a:xfrm>
            <a:off x="976251" y="1804276"/>
            <a:ext cx="4606254" cy="3024982"/>
            <a:chOff x="976251" y="1943172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976251" y="1943172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1190321" y="2278177"/>
              <a:ext cx="4178114" cy="2517218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BB970FE-1905-C47E-C25F-2930F13A0AED}"/>
              </a:ext>
            </a:extLst>
          </p:cNvPr>
          <p:cNvGrpSpPr/>
          <p:nvPr/>
        </p:nvGrpSpPr>
        <p:grpSpPr>
          <a:xfrm>
            <a:off x="294018" y="804194"/>
            <a:ext cx="902419" cy="153888"/>
            <a:chOff x="300038" y="465292"/>
            <a:chExt cx="902419" cy="15388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78E8410-AD6E-B361-5D6F-FB2D6997C959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6A6E458-9899-4F7E-424E-CDD9BA62CE6E}"/>
                </a:ext>
              </a:extLst>
            </p:cNvPr>
            <p:cNvSpPr txBox="1"/>
            <p:nvPr/>
          </p:nvSpPr>
          <p:spPr>
            <a:xfrm>
              <a:off x="471488" y="465292"/>
              <a:ext cx="730969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외형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3102131" y="3286101"/>
                <a:ext cx="2159183" cy="123111"/>
                <a:chOff x="4945336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945336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69150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437670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2E05-7AE3-28AA-2742-D85B0DF8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B47A2-9300-57D9-D7ED-9734A7ACF0D4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5EB915-408D-DDD4-8D98-ED9FB50CF71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0FE2E97-D20A-D041-E492-BD92C8D46AF6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45CD42-EA9B-3B74-3A71-B5E776323AF8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F4F11B1-C852-4222-7782-A0AB660873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B94FA97-40B8-08A8-ED08-C5929345DA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F72F83E9-B8DE-9558-6DEB-0C14E9D8F3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EA31AF-D8CD-643F-1051-E101DAB5202B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53D17F-A09D-DDDB-806E-A61E057CB8DD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0945AB-AACD-2981-F6C1-D18CE228DE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94F038-9488-A72A-4C1E-480ABCF3A5F0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6DF04D-AC4A-B596-B3B6-7BFD156070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CC6B4D-1760-2703-7E42-9C268DE7481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2939E5-8A83-D05E-5B78-D02EBFE96E45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4225B4-1164-F464-FDC2-BC8A1578154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AB1EFE-E903-305F-4BA3-2DFA99C06EE0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989295-5339-0A63-B2FF-BCF5530C230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B153C06-70F7-0B1A-EBF7-64C01D8CA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800B39F-CA7C-FD93-6352-A19C0EAE0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23D62A5-6F5D-8641-DB01-AAA8BD428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571DBDE7-6144-0F96-0651-8798A0FBB4A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C9281311-EADC-67F3-A3F0-24576C36090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EC8DBF6-E05F-E233-3F43-0086AA8F4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CDE967D3-0F76-808B-04D4-D492259B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2E3B548-FBA6-8DDB-EDC0-0BAA81508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3AC984E-45B0-AB4C-222F-046B41433D4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EA70DAE0-5BD2-523A-A8A7-E82FC85B77C8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84D95DB-085B-B5CC-95E8-4A0F67F1568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E91E2FE-5A63-14E3-1C02-F5F0ABDD7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315DD0EC-31A8-EF27-9FA7-645E979A6B9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4078B-3604-4E8F-CC45-A05BDF4EBEA0}"/>
              </a:ext>
            </a:extLst>
          </p:cNvPr>
          <p:cNvGrpSpPr/>
          <p:nvPr/>
        </p:nvGrpSpPr>
        <p:grpSpPr>
          <a:xfrm>
            <a:off x="477656" y="976222"/>
            <a:ext cx="11236688" cy="5293242"/>
            <a:chOff x="477656" y="976222"/>
            <a:chExt cx="11236688" cy="529324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0BB593-E59A-87D3-A79D-F466111768F4}"/>
                </a:ext>
              </a:extLst>
            </p:cNvPr>
            <p:cNvGrpSpPr/>
            <p:nvPr/>
          </p:nvGrpSpPr>
          <p:grpSpPr>
            <a:xfrm>
              <a:off x="6250101" y="976437"/>
              <a:ext cx="5464243" cy="5293027"/>
              <a:chOff x="6229337" y="976437"/>
              <a:chExt cx="5464243" cy="5293027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1B5EDCD3-4A39-D094-270A-768C87A6D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7563954" y="976437"/>
                <a:ext cx="2795008" cy="3052800"/>
              </a:xfrm>
              <a:prstGeom prst="rect">
                <a:avLst/>
              </a:prstGeom>
            </p:spPr>
          </p:pic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9700477-80E8-AEE2-E6D9-22EBEBEBE8D9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9AB93572-2518-9AEC-7BB8-414073EF8B5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3C4291B-ED35-291C-50C5-C0E4ACEAFDB5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04AF85F-3ADA-0987-D8E8-5AD1E1EB184F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FC18B44-3C0D-8824-6B0B-57E4736AA5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0AA38A5-5078-E2B9-821A-8B7CA63D1EBF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13D5FD1-9A14-9278-CFFB-9941FB887E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헤드 어택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E9A5F76-C7E3-9CB3-49E5-4364A0A126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B4FB4B8-FB30-8B0A-CC7D-4D0B57BE9C85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B9-037E-B452-7E20-75C76F1D56B3}"/>
                  </a:ext>
                </a:extLst>
              </p:cNvPr>
              <p:cNvSpPr txBox="1"/>
              <p:nvPr/>
            </p:nvSpPr>
            <p:spPr>
              <a:xfrm>
                <a:off x="8582989" y="3914775"/>
                <a:ext cx="756938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청령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강림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0070C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29A647-F4B3-0157-91DB-F501F39A7A1A}"/>
                </a:ext>
              </a:extLst>
            </p:cNvPr>
            <p:cNvGrpSpPr/>
            <p:nvPr/>
          </p:nvGrpSpPr>
          <p:grpSpPr>
            <a:xfrm>
              <a:off x="477656" y="976222"/>
              <a:ext cx="5464243" cy="5293242"/>
              <a:chOff x="477656" y="976222"/>
              <a:chExt cx="5464243" cy="5293242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D42C7A2D-7963-F911-B74A-CC4D182B6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1735615" y="976222"/>
                <a:ext cx="2948324" cy="3053015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DD0A6A-41D1-785B-35F3-09E219870AF5}"/>
                  </a:ext>
                </a:extLst>
              </p:cNvPr>
              <p:cNvGrpSpPr/>
              <p:nvPr/>
            </p:nvGrpSpPr>
            <p:grpSpPr>
              <a:xfrm>
                <a:off x="477656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1FEE93D-48CC-7CC6-9F32-B7C6AE630DEE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DCDE118-4059-2759-3A25-A8125530E667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3D20EC16-F462-8394-F409-AB7C99D1E144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288053D-E0BE-1788-5F63-CA126507BD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797D73E0-90CA-7B4D-DE03-C6F5C2B53E4B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C68D74F-D8DF-9A79-A9CD-3E29AE38B091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13559C-EA61-F58E-BAD7-6A9E1BB1D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64D59BDE-C3FA-34DC-3C18-E0D1B48D8B1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6708E4-D2FD-8566-48AF-9E32ABA79762}"/>
                  </a:ext>
                </a:extLst>
              </p:cNvPr>
              <p:cNvSpPr txBox="1"/>
              <p:nvPr/>
            </p:nvSpPr>
            <p:spPr>
              <a:xfrm>
                <a:off x="2763982" y="3914775"/>
                <a:ext cx="891591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화령의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glow rad="1651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정수</a:t>
                </a:r>
                <a:endParaRPr lang="en-US" altLang="ko-KR" sz="1200" dirty="0">
                  <a:solidFill>
                    <a:schemeClr val="bg1"/>
                  </a:solidFill>
                  <a:effectLst>
                    <a:glow rad="165100">
                      <a:srgbClr val="FF0000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42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57DD-C2D9-69B3-9F8F-25B96547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33A6CD-BE3F-4255-1E74-B2132688B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C9D68E-75BE-B2A7-4372-C5D6FB43D9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E08B2A0-F19D-40B2-C47B-BDD3CBD8CC2B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D686B-CC94-8368-514B-8AA24DF75B0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979370-1577-C8FF-2E59-5336E89A1C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E40B24A-B0FD-07E8-1759-25410358E2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5695F14-81F0-9E2A-E90F-AE65016D2C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1CA9F1-2389-1DB1-2A0A-9DB904E08865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2FAB26-167D-B603-48F8-BA4C759A35BF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8DF15-FFA6-16A8-1FEC-0E64F4E095E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D40E8C-7805-4A49-5593-76E27104B2F9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E46A-2B27-20C7-30AC-3C97000566D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9E6703-6385-F9BF-43FC-31A59FF486E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D52983-4B81-01F5-6655-FB10F94E691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CBDCEE7-A26D-2B78-9908-8F0414A32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F041DCA-E844-A349-E063-E4059615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4B92CF99-C612-7291-F98B-A23A5CB8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0791683-8BE0-1CE0-191E-E72E1DDE86F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457DBB8-6C1A-A069-92BF-7D1359BA217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A6A8DF9-E68A-2CEB-2643-885A87BC4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1936C08C-1E11-7F4F-9F8C-9C67771FCF1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ABFD4CFA-3D58-86AA-3E54-21EED6EB7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30178E2A-B63B-054D-0F04-1FC80AC945F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58B57185-AA70-BCCF-7FA8-2C410FF180B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73E77E4-2B57-AF3F-DB78-EB1ABC4C58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1758DF8D-DB65-8111-3D35-164749D6F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0AD43C2F-8D5A-22CE-D0E3-86E0AD5DFD7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19D21B2-93A8-65A5-3907-5B161F41D132}"/>
              </a:ext>
            </a:extLst>
          </p:cNvPr>
          <p:cNvGrpSpPr/>
          <p:nvPr/>
        </p:nvGrpSpPr>
        <p:grpSpPr>
          <a:xfrm>
            <a:off x="294838" y="588536"/>
            <a:ext cx="1848191" cy="169277"/>
            <a:chOff x="300038" y="457598"/>
            <a:chExt cx="184819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E0CD4F-13A6-B1E6-CEA8-39CE5AA1B13E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DA13A5-30AC-3A1C-3CFC-8DFEF6E6D1FD}"/>
                </a:ext>
              </a:extLst>
            </p:cNvPr>
            <p:cNvSpPr txBox="1"/>
            <p:nvPr/>
          </p:nvSpPr>
          <p:spPr>
            <a:xfrm>
              <a:off x="471488" y="457598"/>
              <a:ext cx="167674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C7FB33-9A5B-069D-A2E7-284C7F43C913}"/>
              </a:ext>
            </a:extLst>
          </p:cNvPr>
          <p:cNvGrpSpPr/>
          <p:nvPr/>
        </p:nvGrpSpPr>
        <p:grpSpPr>
          <a:xfrm>
            <a:off x="2814321" y="1016311"/>
            <a:ext cx="6563359" cy="5252408"/>
            <a:chOff x="2794000" y="1016311"/>
            <a:chExt cx="6563359" cy="5252408"/>
          </a:xfrm>
        </p:grpSpPr>
        <p:pic>
          <p:nvPicPr>
            <p:cNvPr id="22" name="그림 21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725AFDF2-835E-7652-8FDE-60353FF0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6" t="467" r="25627" b="21108"/>
            <a:stretch/>
          </p:blipFill>
          <p:spPr>
            <a:xfrm>
              <a:off x="2794000" y="1016311"/>
              <a:ext cx="6563359" cy="5252408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>
              <a:softEdge rad="38100"/>
            </a:effec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0A8C879-CE55-1FD5-606D-DD3F2CA8651B}"/>
                </a:ext>
              </a:extLst>
            </p:cNvPr>
            <p:cNvGrpSpPr/>
            <p:nvPr/>
          </p:nvGrpSpPr>
          <p:grpSpPr>
            <a:xfrm>
              <a:off x="3431237" y="1197154"/>
              <a:ext cx="5288885" cy="4890723"/>
              <a:chOff x="3649823" y="1197154"/>
              <a:chExt cx="5288885" cy="489072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DF40E1A-C200-0849-80C9-65D907F3A4CF}"/>
                  </a:ext>
                </a:extLst>
              </p:cNvPr>
              <p:cNvGrpSpPr/>
              <p:nvPr/>
            </p:nvGrpSpPr>
            <p:grpSpPr>
              <a:xfrm>
                <a:off x="6656706" y="1197154"/>
                <a:ext cx="2282002" cy="4890723"/>
                <a:chOff x="6786699" y="1197154"/>
                <a:chExt cx="2282002" cy="4890723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A0EC994-CFA6-2A66-67BE-F0DA1ABE610B}"/>
                    </a:ext>
                  </a:extLst>
                </p:cNvPr>
                <p:cNvGrpSpPr/>
                <p:nvPr/>
              </p:nvGrpSpPr>
              <p:grpSpPr>
                <a:xfrm>
                  <a:off x="6786699" y="1197154"/>
                  <a:ext cx="2282002" cy="1033583"/>
                  <a:chOff x="6786699" y="1197154"/>
                  <a:chExt cx="2282002" cy="1033583"/>
                </a:xfrm>
              </p:grpSpPr>
              <p:pic>
                <p:nvPicPr>
                  <p:cNvPr id="212" name="그림 211" descr="스케치, 그림, 일러스트레이션, 가상의 캐릭터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E710AD-FF5F-9575-6ADF-CFF6E8EE9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81" t="17471" r="78305" b="59056"/>
                  <a:stretch/>
                </p:blipFill>
                <p:spPr>
                  <a:xfrm>
                    <a:off x="6934194" y="1471692"/>
                    <a:ext cx="426222" cy="426312"/>
                  </a:xfrm>
                  <a:prstGeom prst="ellipse">
                    <a:avLst/>
                  </a:prstGeom>
                </p:spPr>
              </p:pic>
              <p:pic>
                <p:nvPicPr>
                  <p:cNvPr id="213" name="그림 21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ADC964C-29AF-0EF3-E2DF-FB88B694F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1349441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15" name="사각형: 둥근 모서리 214">
                    <a:extLst>
                      <a:ext uri="{FF2B5EF4-FFF2-40B4-BE49-F238E27FC236}">
                        <a16:creationId xmlns:a16="http://schemas.microsoft.com/office/drawing/2014/main" id="{56671A9A-A178-D093-91D5-A1F1B5A72B3A}"/>
                      </a:ext>
                    </a:extLst>
                  </p:cNvPr>
                  <p:cNvSpPr/>
                  <p:nvPr/>
                </p:nvSpPr>
                <p:spPr>
                  <a:xfrm>
                    <a:off x="6879395" y="203895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Lv.0/1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217" name="그룹 216">
                    <a:extLst>
                      <a:ext uri="{FF2B5EF4-FFF2-40B4-BE49-F238E27FC236}">
                        <a16:creationId xmlns:a16="http://schemas.microsoft.com/office/drawing/2014/main" id="{C087F482-6D0B-0F29-ADAF-6DCD0AADC498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183843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220" name="사각형: 둥근 모서리 219">
                      <a:extLst>
                        <a:ext uri="{FF2B5EF4-FFF2-40B4-BE49-F238E27FC236}">
                          <a16:creationId xmlns:a16="http://schemas.microsoft.com/office/drawing/2014/main" id="{D90D564D-2753-A264-F553-DC05C752E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FD9C83E5-BF38-DAA9-32D7-E49A66E89A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15129" y="1857801"/>
                      <a:ext cx="179536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24P</a:t>
                      </a:r>
                    </a:p>
                  </p:txBody>
                </p:sp>
              </p:grpSp>
              <p:cxnSp>
                <p:nvCxnSpPr>
                  <p:cNvPr id="223" name="직선 연결선 222">
                    <a:extLst>
                      <a:ext uri="{FF2B5EF4-FFF2-40B4-BE49-F238E27FC236}">
                        <a16:creationId xmlns:a16="http://schemas.microsoft.com/office/drawing/2014/main" id="{9F940C45-8987-A35F-24CB-CDB8AAD69918}"/>
                      </a:ext>
                    </a:extLst>
                  </p:cNvPr>
                  <p:cNvCxnSpPr>
                    <a:cxnSpLocks/>
                    <a:endCxn id="212" idx="7"/>
                  </p:cNvCxnSpPr>
                  <p:nvPr/>
                </p:nvCxnSpPr>
                <p:spPr>
                  <a:xfrm flipH="1">
                    <a:off x="7297997" y="1307759"/>
                    <a:ext cx="258175" cy="226365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직선 연결선 15">
                    <a:extLst>
                      <a:ext uri="{FF2B5EF4-FFF2-40B4-BE49-F238E27FC236}">
                        <a16:creationId xmlns:a16="http://schemas.microsoft.com/office/drawing/2014/main" id="{993324ED-2782-58F5-9084-789F51E1C3DC}"/>
                      </a:ext>
                    </a:extLst>
                  </p:cNvPr>
                  <p:cNvCxnSpPr>
                    <a:cxnSpLocks/>
                    <a:stCxn id="43" idx="1"/>
                  </p:cNvCxnSpPr>
                  <p:nvPr/>
                </p:nvCxnSpPr>
                <p:spPr>
                  <a:xfrm flipH="1" flipV="1">
                    <a:off x="7553675" y="1313209"/>
                    <a:ext cx="298226" cy="1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4B29AED-E123-0D50-0515-CB630EB755A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27490" y="1429432"/>
                    <a:ext cx="86562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통합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A7810FE6-988A-7A92-6B9D-5A55ACA078B5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1197154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8273C4CC-5322-C9F4-9F2C-20E0F4C16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772F66C-9843-6F35-6FE9-1F7367BA1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1827" y="1059098"/>
                      <a:ext cx="58990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81D28E7-51B3-7E1A-1F14-3E1C904F2663}"/>
                    </a:ext>
                  </a:extLst>
                </p:cNvPr>
                <p:cNvGrpSpPr/>
                <p:nvPr/>
              </p:nvGrpSpPr>
              <p:grpSpPr>
                <a:xfrm>
                  <a:off x="6786699" y="2481636"/>
                  <a:ext cx="2282002" cy="1034814"/>
                  <a:chOff x="6786699" y="2481636"/>
                  <a:chExt cx="2282002" cy="1034814"/>
                </a:xfrm>
              </p:grpSpPr>
              <p:pic>
                <p:nvPicPr>
                  <p:cNvPr id="5" name="그림 4" descr="만화 영화, 예술, 소설, 아니메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D59B30-8C5E-9AD7-00CF-0040CB0FB9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8" t="13711" r="41661" b="47670"/>
                  <a:stretch/>
                </p:blipFill>
                <p:spPr>
                  <a:xfrm>
                    <a:off x="6934905" y="2758161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75" name="그림 74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1AC5E0A-3DD6-8063-4545-F09B953B4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2635154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D928C9C1-824D-96CC-89BA-77643CF6F211}"/>
                      </a:ext>
                    </a:extLst>
                  </p:cNvPr>
                  <p:cNvSpPr/>
                  <p:nvPr/>
                </p:nvSpPr>
                <p:spPr>
                  <a:xfrm>
                    <a:off x="6879395" y="3324668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94AE1E2A-63C6-4758-29EC-49C4E80E699D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3124150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88" name="사각형: 둥근 모서리 87">
                      <a:extLst>
                        <a:ext uri="{FF2B5EF4-FFF2-40B4-BE49-F238E27FC236}">
                          <a16:creationId xmlns:a16="http://schemas.microsoft.com/office/drawing/2014/main" id="{D866D203-3EB4-120D-90B4-4641E7840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43007A26-98FB-E240-1524-AB1C75AA56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0" name="직선 연결선 279">
                    <a:extLst>
                      <a:ext uri="{FF2B5EF4-FFF2-40B4-BE49-F238E27FC236}">
                        <a16:creationId xmlns:a16="http://schemas.microsoft.com/office/drawing/2014/main" id="{08F50F18-D3BE-6077-9577-278464EAFA6F}"/>
                      </a:ext>
                    </a:extLst>
                  </p:cNvPr>
                  <p:cNvCxnSpPr>
                    <a:cxnSpLocks/>
                    <a:endCxn id="5" idx="7"/>
                  </p:cNvCxnSpPr>
                  <p:nvPr/>
                </p:nvCxnSpPr>
                <p:spPr>
                  <a:xfrm flipH="1">
                    <a:off x="7297494" y="2597692"/>
                    <a:ext cx="256773" cy="22268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직선 연결선 280">
                    <a:extLst>
                      <a:ext uri="{FF2B5EF4-FFF2-40B4-BE49-F238E27FC236}">
                        <a16:creationId xmlns:a16="http://schemas.microsoft.com/office/drawing/2014/main" id="{0AA24313-D386-4D79-84CB-67904824F0D4}"/>
                      </a:ext>
                    </a:extLst>
                  </p:cNvPr>
                  <p:cNvCxnSpPr>
                    <a:cxnSpLocks/>
                    <a:stCxn id="47" idx="1"/>
                  </p:cNvCxnSpPr>
                  <p:nvPr/>
                </p:nvCxnSpPr>
                <p:spPr>
                  <a:xfrm flipH="1" flipV="1">
                    <a:off x="7554433" y="2597690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6567CCD1-64F2-7207-F91D-496BA8CDD03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9857" y="2713896"/>
                    <a:ext cx="900888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이동 속도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C460C330-FBAC-854E-C63C-D3A8CF9507B6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2481636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19DFCDB5-B6C9-F35A-4FFF-82B794E15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3BAEBD9-0B04-08CE-E15C-C01B55607D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3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불꽃 확산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5B9A7CF5-B03A-D527-1F80-B86AA56DED91}"/>
                    </a:ext>
                  </a:extLst>
                </p:cNvPr>
                <p:cNvGrpSpPr/>
                <p:nvPr/>
              </p:nvGrpSpPr>
              <p:grpSpPr>
                <a:xfrm>
                  <a:off x="6786699" y="3764262"/>
                  <a:ext cx="2282002" cy="1037901"/>
                  <a:chOff x="6786699" y="3764262"/>
                  <a:chExt cx="2282002" cy="1037901"/>
                </a:xfrm>
              </p:grpSpPr>
              <p:pic>
                <p:nvPicPr>
                  <p:cNvPr id="8" name="그림 7" descr="열, 빛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4669E8-458D-AFC7-D152-F15188FA5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04" t="25420" r="28580" b="31866"/>
                  <a:stretch/>
                </p:blipFill>
                <p:spPr>
                  <a:xfrm>
                    <a:off x="6934905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93" name="그림 9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20398F3D-840C-4BDF-8F69-FCA893A9D8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94" name="사각형: 둥근 모서리 93">
                    <a:extLst>
                      <a:ext uri="{FF2B5EF4-FFF2-40B4-BE49-F238E27FC236}">
                        <a16:creationId xmlns:a16="http://schemas.microsoft.com/office/drawing/2014/main" id="{3E963DAB-E4DD-655C-ABD7-3640F69D3795}"/>
                      </a:ext>
                    </a:extLst>
                  </p:cNvPr>
                  <p:cNvSpPr/>
                  <p:nvPr/>
                </p:nvSpPr>
                <p:spPr>
                  <a:xfrm>
                    <a:off x="6879395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68E8ECBA-6260-F0C5-A00A-C7BCD83664B1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14" name="사각형: 둥근 모서리 113">
                      <a:extLst>
                        <a:ext uri="{FF2B5EF4-FFF2-40B4-BE49-F238E27FC236}">
                          <a16:creationId xmlns:a16="http://schemas.microsoft.com/office/drawing/2014/main" id="{96DEBEB5-A283-173B-FFC7-8B90BE000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2A6E0CD0-9A49-E5AA-752A-87EC96A1C5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169A1D1-6A2B-59A1-80C4-9D87BF475E31}"/>
                      </a:ext>
                    </a:extLst>
                  </p:cNvPr>
                  <p:cNvCxnSpPr>
                    <a:cxnSpLocks/>
                    <a:endCxn id="8" idx="7"/>
                  </p:cNvCxnSpPr>
                  <p:nvPr/>
                </p:nvCxnSpPr>
                <p:spPr>
                  <a:xfrm flipH="1">
                    <a:off x="7297494" y="3880318"/>
                    <a:ext cx="258678" cy="22576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FC0420F4-00FE-B08E-A7D4-81374297B314}"/>
                      </a:ext>
                    </a:extLst>
                  </p:cNvPr>
                  <p:cNvCxnSpPr>
                    <a:cxnSpLocks/>
                    <a:stCxn id="56" idx="1"/>
                  </p:cNvCxnSpPr>
                  <p:nvPr/>
                </p:nvCxnSpPr>
                <p:spPr>
                  <a:xfrm flipH="1" flipV="1">
                    <a:off x="7554433" y="3880316"/>
                    <a:ext cx="297468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2369499-3919-1F47-04F8-8C599907D8F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117259" y="3996522"/>
                    <a:ext cx="686085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주는 피해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55" name="그룹 54">
                    <a:extLst>
                      <a:ext uri="{FF2B5EF4-FFF2-40B4-BE49-F238E27FC236}">
                        <a16:creationId xmlns:a16="http://schemas.microsoft.com/office/drawing/2014/main" id="{35C8A908-B58F-598E-CBDB-85220922C5C2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83F1D99-3B54-F3B9-0F5A-76B79D909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7C48C88-CB46-C5E8-AD88-CF2F0DEDEB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7934" y="1059098"/>
                      <a:ext cx="477695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온도 상승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A0A96FE3-4FED-C826-5CA8-C641F9D40169}"/>
                    </a:ext>
                  </a:extLst>
                </p:cNvPr>
                <p:cNvGrpSpPr/>
                <p:nvPr/>
              </p:nvGrpSpPr>
              <p:grpSpPr>
                <a:xfrm>
                  <a:off x="6786699" y="5061525"/>
                  <a:ext cx="2282002" cy="1026352"/>
                  <a:chOff x="6786699" y="5061525"/>
                  <a:chExt cx="2282002" cy="1026352"/>
                </a:xfrm>
              </p:grpSpPr>
              <p:pic>
                <p:nvPicPr>
                  <p:cNvPr id="20" name="그림 19" descr="불, 예술, 댄스, 만화 영화이(가) 표시된 사진&#10;&#10;자동 생성된 설명">
                    <a:extLst>
                      <a:ext uri="{FF2B5EF4-FFF2-40B4-BE49-F238E27FC236}">
                        <a16:creationId xmlns:a16="http://schemas.microsoft.com/office/drawing/2014/main" id="{54D31465-8272-5C93-B621-489FCDE0B8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771" t="47639" r="2811" b="29943"/>
                  <a:stretch/>
                </p:blipFill>
                <p:spPr>
                  <a:xfrm>
                    <a:off x="6934905" y="5329588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17" name="그림 116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C1D381A-3939-9E03-2AA1-49001B38B0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6786699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18" name="사각형: 둥근 모서리 117">
                    <a:extLst>
                      <a:ext uri="{FF2B5EF4-FFF2-40B4-BE49-F238E27FC236}">
                        <a16:creationId xmlns:a16="http://schemas.microsoft.com/office/drawing/2014/main" id="{7BF90FAA-AC34-26EC-2AD7-E24CFB573DE1}"/>
                      </a:ext>
                    </a:extLst>
                  </p:cNvPr>
                  <p:cNvSpPr/>
                  <p:nvPr/>
                </p:nvSpPr>
                <p:spPr>
                  <a:xfrm>
                    <a:off x="6879395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Lv.0/3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0" name="그룹 119">
                    <a:extLst>
                      <a:ext uri="{FF2B5EF4-FFF2-40B4-BE49-F238E27FC236}">
                        <a16:creationId xmlns:a16="http://schemas.microsoft.com/office/drawing/2014/main" id="{3373366C-426A-F013-9370-E4027B99FCFB}"/>
                      </a:ext>
                    </a:extLst>
                  </p:cNvPr>
                  <p:cNvGrpSpPr/>
                  <p:nvPr/>
                </p:nvGrpSpPr>
                <p:grpSpPr>
                  <a:xfrm>
                    <a:off x="6950361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1" name="사각형: 둥근 모서리 120">
                      <a:extLst>
                        <a:ext uri="{FF2B5EF4-FFF2-40B4-BE49-F238E27FC236}">
                          <a16:creationId xmlns:a16="http://schemas.microsoft.com/office/drawing/2014/main" id="{28C61A14-E4E2-0348-C43E-62973723D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B1A606C2-DC0B-E453-B963-9938054294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8P</a:t>
                      </a:r>
                    </a:p>
                  </p:txBody>
                </p:sp>
              </p:grpSp>
              <p:cxnSp>
                <p:nvCxnSpPr>
                  <p:cNvPr id="286" name="직선 연결선 285">
                    <a:extLst>
                      <a:ext uri="{FF2B5EF4-FFF2-40B4-BE49-F238E27FC236}">
                        <a16:creationId xmlns:a16="http://schemas.microsoft.com/office/drawing/2014/main" id="{8E2D1609-D90B-E51A-E0B1-A30901408E7E}"/>
                      </a:ext>
                    </a:extLst>
                  </p:cNvPr>
                  <p:cNvCxnSpPr>
                    <a:cxnSpLocks/>
                    <a:endCxn id="20" idx="7"/>
                  </p:cNvCxnSpPr>
                  <p:nvPr/>
                </p:nvCxnSpPr>
                <p:spPr>
                  <a:xfrm flipH="1">
                    <a:off x="7297494" y="5177581"/>
                    <a:ext cx="258678" cy="21421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>
                    <a:extLst>
                      <a:ext uri="{FF2B5EF4-FFF2-40B4-BE49-F238E27FC236}">
                        <a16:creationId xmlns:a16="http://schemas.microsoft.com/office/drawing/2014/main" id="{97BD0FC4-BE27-ECBA-A4AE-D4076C32F763}"/>
                      </a:ext>
                    </a:extLst>
                  </p:cNvPr>
                  <p:cNvCxnSpPr>
                    <a:cxnSpLocks/>
                    <a:stCxn id="64" idx="1"/>
                  </p:cNvCxnSpPr>
                  <p:nvPr/>
                </p:nvCxnSpPr>
                <p:spPr>
                  <a:xfrm flipH="1" flipV="1">
                    <a:off x="7553862" y="5177579"/>
                    <a:ext cx="298039" cy="2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58A1080-9457-EC04-BF79-C2E18305884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971385" y="5293635"/>
                    <a:ext cx="977832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0" tIns="72000" rIns="0" bIns="7200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소모 방식 변경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아이덴티티 스킬 추가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838CB7AC-0403-FC6B-FDA5-3F4C8B7FA63C}"/>
                      </a:ext>
                    </a:extLst>
                  </p:cNvPr>
                  <p:cNvGrpSpPr/>
                  <p:nvPr/>
                </p:nvGrpSpPr>
                <p:grpSpPr>
                  <a:xfrm>
                    <a:off x="7851901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64" name="직사각형 63">
                      <a:extLst>
                        <a:ext uri="{FF2B5EF4-FFF2-40B4-BE49-F238E27FC236}">
                          <a16:creationId xmlns:a16="http://schemas.microsoft.com/office/drawing/2014/main" id="{0C3B3B79-053F-5B6E-C7EC-54C707037D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1EC60C8-B203-91E3-C126-DA3879EADE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5194" y="1059098"/>
                      <a:ext cx="84318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꺼지지 않는 불꽃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F412A73-3D09-C957-3027-E898B4A71B10}"/>
                  </a:ext>
                </a:extLst>
              </p:cNvPr>
              <p:cNvGrpSpPr/>
              <p:nvPr/>
            </p:nvGrpSpPr>
            <p:grpSpPr>
              <a:xfrm>
                <a:off x="3649823" y="3764262"/>
                <a:ext cx="2282847" cy="2323615"/>
                <a:chOff x="3278898" y="3764262"/>
                <a:chExt cx="2282847" cy="2323615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7D52593-3341-B5CD-B7CE-ECFF936EF7D1}"/>
                    </a:ext>
                  </a:extLst>
                </p:cNvPr>
                <p:cNvGrpSpPr/>
                <p:nvPr/>
              </p:nvGrpSpPr>
              <p:grpSpPr>
                <a:xfrm>
                  <a:off x="3278898" y="5061525"/>
                  <a:ext cx="2282847" cy="1026352"/>
                  <a:chOff x="3156097" y="5061525"/>
                  <a:chExt cx="2282847" cy="1026352"/>
                </a:xfrm>
              </p:grpSpPr>
              <p:pic>
                <p:nvPicPr>
                  <p:cNvPr id="1026" name="Picture 2" descr="스토리 핀 이미지">
                    <a:extLst>
                      <a:ext uri="{FF2B5EF4-FFF2-40B4-BE49-F238E27FC236}">
                        <a16:creationId xmlns:a16="http://schemas.microsoft.com/office/drawing/2014/main" id="{3880AE51-4F25-7F7C-45BE-E44D386113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122" t="51892" r="22890" b="9196"/>
                  <a:stretch/>
                </p:blipFill>
                <p:spPr bwMode="auto">
                  <a:xfrm>
                    <a:off x="4865937" y="5329588"/>
                    <a:ext cx="424800" cy="4248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그림 12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52B28AD-5E52-75C9-2BC8-BC750BF30C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5206581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61B718E-47AC-1B6F-5E57-34EBC047D3D0}"/>
                      </a:ext>
                    </a:extLst>
                  </p:cNvPr>
                  <p:cNvSpPr/>
                  <p:nvPr/>
                </p:nvSpPr>
                <p:spPr>
                  <a:xfrm>
                    <a:off x="4810427" y="5896095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BC3F16FA-AD84-580B-B89B-42761F7741AB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5695577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27" name="사각형: 둥근 모서리 126">
                      <a:extLst>
                        <a:ext uri="{FF2B5EF4-FFF2-40B4-BE49-F238E27FC236}">
                          <a16:creationId xmlns:a16="http://schemas.microsoft.com/office/drawing/2014/main" id="{09681CEA-51A6-776B-B5C3-325DE421D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2B90F4C4-0A36-4D05-485E-FA99188BFA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9" name="직선 연결선 268">
                    <a:extLst>
                      <a:ext uri="{FF2B5EF4-FFF2-40B4-BE49-F238E27FC236}">
                        <a16:creationId xmlns:a16="http://schemas.microsoft.com/office/drawing/2014/main" id="{5C71FC56-8D33-735C-F629-09F82DE84675}"/>
                      </a:ext>
                    </a:extLst>
                  </p:cNvPr>
                  <p:cNvCxnSpPr>
                    <a:cxnSpLocks/>
                    <a:endCxn id="1026" idx="1"/>
                  </p:cNvCxnSpPr>
                  <p:nvPr/>
                </p:nvCxnSpPr>
                <p:spPr>
                  <a:xfrm>
                    <a:off x="4668626" y="5174751"/>
                    <a:ext cx="259522" cy="217048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직선 연결선 269">
                    <a:extLst>
                      <a:ext uri="{FF2B5EF4-FFF2-40B4-BE49-F238E27FC236}">
                        <a16:creationId xmlns:a16="http://schemas.microsoft.com/office/drawing/2014/main" id="{135E6F9B-0E76-3300-127D-8557C5468861}"/>
                      </a:ext>
                    </a:extLst>
                  </p:cNvPr>
                  <p:cNvCxnSpPr>
                    <a:cxnSpLocks/>
                    <a:stCxn id="74" idx="3"/>
                  </p:cNvCxnSpPr>
                  <p:nvPr/>
                </p:nvCxnSpPr>
                <p:spPr>
                  <a:xfrm flipV="1">
                    <a:off x="4372897" y="5174751"/>
                    <a:ext cx="298800" cy="2830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7277AF54-C7D3-D89A-A9E5-A47795412F9E}"/>
                      </a:ext>
                    </a:extLst>
                  </p:cNvPr>
                  <p:cNvSpPr txBox="1"/>
                  <p:nvPr/>
                </p:nvSpPr>
                <p:spPr>
                  <a:xfrm>
                    <a:off x="3368505" y="5293635"/>
                    <a:ext cx="791984" cy="268517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게이지 회복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A5804C3A-1C11-928E-F6A8-70CAD2E1EA8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5061525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69761BA3-D0D1-A49D-D840-7DB9E9BCB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FE5C7939-2383-0D6E-4EE9-65684A01D9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24577" y="1059098"/>
                      <a:ext cx="22442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잔불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124C4F3-624F-0503-E876-5F4D0B628D44}"/>
                    </a:ext>
                  </a:extLst>
                </p:cNvPr>
                <p:cNvGrpSpPr/>
                <p:nvPr/>
              </p:nvGrpSpPr>
              <p:grpSpPr>
                <a:xfrm>
                  <a:off x="3278898" y="3764262"/>
                  <a:ext cx="2282847" cy="1037901"/>
                  <a:chOff x="3156097" y="3764262"/>
                  <a:chExt cx="2282847" cy="1037901"/>
                </a:xfrm>
              </p:grpSpPr>
              <p:pic>
                <p:nvPicPr>
                  <p:cNvPr id="24" name="그림 23" descr="열, 불, 우주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3C898E77-1B36-FC0C-D4CB-DB393ADE46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926" t="9484" r="9484" b="9926"/>
                  <a:stretch/>
                </p:blipFill>
                <p:spPr>
                  <a:xfrm>
                    <a:off x="4865937" y="4043874"/>
                    <a:ext cx="424800" cy="424800"/>
                  </a:xfrm>
                  <a:prstGeom prst="ellipse">
                    <a:avLst/>
                  </a:prstGeom>
                </p:spPr>
              </p:pic>
              <p:pic>
                <p:nvPicPr>
                  <p:cNvPr id="194" name="그림 1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B9F7D285-E18E-99A1-AC68-C123A81A71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4717731" y="3920867"/>
                    <a:ext cx="721213" cy="670814"/>
                  </a:xfrm>
                  <a:prstGeom prst="rect">
                    <a:avLst/>
                  </a:prstGeom>
                </p:spPr>
              </p:pic>
              <p:sp>
                <p:nvSpPr>
                  <p:cNvPr id="195" name="사각형: 둥근 모서리 194">
                    <a:extLst>
                      <a:ext uri="{FF2B5EF4-FFF2-40B4-BE49-F238E27FC236}">
                        <a16:creationId xmlns:a16="http://schemas.microsoft.com/office/drawing/2014/main" id="{1B9B2686-7653-5FF4-B7E4-581E91892B14}"/>
                      </a:ext>
                    </a:extLst>
                  </p:cNvPr>
                  <p:cNvSpPr/>
                  <p:nvPr/>
                </p:nvSpPr>
                <p:spPr>
                  <a:xfrm>
                    <a:off x="4810427" y="4610381"/>
                    <a:ext cx="535821" cy="1917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Lv.0/5</a:t>
                    </a:r>
                    <a:endParaRPr lang="ko-KR" altLang="en-US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96" name="그룹 195">
                    <a:extLst>
                      <a:ext uri="{FF2B5EF4-FFF2-40B4-BE49-F238E27FC236}">
                        <a16:creationId xmlns:a16="http://schemas.microsoft.com/office/drawing/2014/main" id="{EC9CE938-0529-18D7-AE89-AF851C9B07D0}"/>
                      </a:ext>
                    </a:extLst>
                  </p:cNvPr>
                  <p:cNvGrpSpPr/>
                  <p:nvPr/>
                </p:nvGrpSpPr>
                <p:grpSpPr>
                  <a:xfrm>
                    <a:off x="4881393" y="4409863"/>
                    <a:ext cx="393888" cy="204576"/>
                    <a:chOff x="6707952" y="1814050"/>
                    <a:chExt cx="393888" cy="204576"/>
                  </a:xfrm>
                </p:grpSpPr>
                <p:sp>
                  <p:nvSpPr>
                    <p:cNvPr id="197" name="사각형: 둥근 모서리 196">
                      <a:extLst>
                        <a:ext uri="{FF2B5EF4-FFF2-40B4-BE49-F238E27FC236}">
                          <a16:creationId xmlns:a16="http://schemas.microsoft.com/office/drawing/2014/main" id="{ADD99E29-29D8-89BD-E628-3BB990B7F9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7952" y="1814050"/>
                      <a:ext cx="393888" cy="204576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>
                      <a:softEdge rad="50800"/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85629F85-22CD-A5A0-5977-866360660E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5585" y="1857801"/>
                      <a:ext cx="118622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700" spc="5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retendard Variable Medium" panose="02000003000000020004" pitchFamily="2" charset="-127"/>
                        </a:rPr>
                        <a:t>2P</a:t>
                      </a:r>
                    </a:p>
                  </p:txBody>
                </p:sp>
              </p:grpSp>
              <p:cxnSp>
                <p:nvCxnSpPr>
                  <p:cNvPr id="261" name="직선 연결선 260">
                    <a:extLst>
                      <a:ext uri="{FF2B5EF4-FFF2-40B4-BE49-F238E27FC236}">
                        <a16:creationId xmlns:a16="http://schemas.microsoft.com/office/drawing/2014/main" id="{1D0445C7-EC98-D3A9-5224-FF11B8CB2039}"/>
                      </a:ext>
                    </a:extLst>
                  </p:cNvPr>
                  <p:cNvCxnSpPr>
                    <a:cxnSpLocks/>
                    <a:endCxn id="24" idx="1"/>
                  </p:cNvCxnSpPr>
                  <p:nvPr/>
                </p:nvCxnSpPr>
                <p:spPr>
                  <a:xfrm>
                    <a:off x="4668855" y="3883246"/>
                    <a:ext cx="259293" cy="222839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595100D5-39D1-C2A2-AFE7-D7A3F0DFDCCF}"/>
                      </a:ext>
                    </a:extLst>
                  </p:cNvPr>
                  <p:cNvSpPr txBox="1"/>
                  <p:nvPr/>
                </p:nvSpPr>
                <p:spPr>
                  <a:xfrm>
                    <a:off x="3222633" y="3996522"/>
                    <a:ext cx="1083731" cy="46857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none" lIns="108000" tIns="72000" rIns="108000" bIns="72000" rtlCol="0" anchor="ctr" anchorCtr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마나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소모량 감소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#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치명타 적중률 증가</a:t>
                    </a:r>
                    <a:endParaRPr lang="en-US" altLang="ko-KR" sz="8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E17EFE4B-3F84-B9C5-6C30-8B54A5B0DBBA}"/>
                      </a:ext>
                    </a:extLst>
                  </p:cNvPr>
                  <p:cNvCxnSpPr>
                    <a:cxnSpLocks/>
                    <a:stCxn id="98" idx="3"/>
                  </p:cNvCxnSpPr>
                  <p:nvPr/>
                </p:nvCxnSpPr>
                <p:spPr>
                  <a:xfrm>
                    <a:off x="4372897" y="3880318"/>
                    <a:ext cx="298800" cy="5857"/>
                  </a:xfrm>
                  <a:prstGeom prst="line">
                    <a:avLst/>
                  </a:prstGeom>
                  <a:ln w="1270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8F2E092A-D3CD-5E5A-2D95-11C53EB48A76}"/>
                      </a:ext>
                    </a:extLst>
                  </p:cNvPr>
                  <p:cNvGrpSpPr/>
                  <p:nvPr/>
                </p:nvGrpSpPr>
                <p:grpSpPr>
                  <a:xfrm>
                    <a:off x="3156097" y="3764262"/>
                    <a:ext cx="1216800" cy="232111"/>
                    <a:chOff x="728379" y="1017849"/>
                    <a:chExt cx="1216800" cy="244800"/>
                  </a:xfrm>
                </p:grpSpPr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0342AA08-4098-7F92-C348-5CB990216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379" y="1017849"/>
                      <a:ext cx="12168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7FD3E207-B197-86DA-BE55-778AB0E91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475" y="1059098"/>
                      <a:ext cx="336631" cy="16230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열복사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788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BBCC-44D3-21AE-81D9-71B147C4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B942A296-14FC-14CF-1418-3E87B69CD076}"/>
              </a:ext>
            </a:extLst>
          </p:cNvPr>
          <p:cNvSpPr/>
          <p:nvPr/>
        </p:nvSpPr>
        <p:spPr>
          <a:xfrm>
            <a:off x="2598841" y="909213"/>
            <a:ext cx="9127997" cy="5337118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B86A9-1D60-59D5-87CD-7F40D9ABB63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B4ABDD-D8EA-C96C-B5F1-DCDA0776AE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E20FC7-A061-C587-510A-5905C24A3ED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BE5964-A9DF-B9E9-85F5-0D58E92210E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9AB951-95A9-FF73-DB37-1B00709A651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41CAA7C-ADD9-9843-75AA-9708F26CE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8BF7204-6F32-2BE2-7F61-222220876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02D0F1-B17C-0012-8D11-6B0079C34F1E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9C798E-6249-DFE9-C3D8-2384A51A455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A496C-BC43-D477-DF0C-CB8F852F6C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874D6A-03CE-382F-7EEE-B501827F90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E96ED6-AAA9-CDAE-6D98-48E30E21F0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601F1-4183-8137-E129-81E5EF588778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07E5B-EAB6-2D15-3123-90CCD94F2F8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5CACA1-140B-503D-125B-6322370FF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40F829-AC96-95BE-11B7-A80903D04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F7BE979-544C-A387-50F8-DB4D85CA4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83496B22-ED15-9DDC-9356-DFA25BC485CC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E738824-2DFE-1DB4-65AD-5F628CC3077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260DBCB3-83BB-2FCB-26EF-4311C9318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76B1F8BD-53AF-7238-8A11-DF3D880899C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B910804-7AEF-9554-B330-494A6A210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C4494F6-C065-A7A6-BE05-E50F102FB17A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41C7CBB-C7C2-385F-D7C4-C1AA07BAA38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778B72B-DC55-0D50-C7D7-7A1D5DB48F6D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82A9FB83-39BE-0097-A8AB-DF35587A7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97BF7C47-65F3-FA1A-30BB-067E521F2C1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65935A-831F-B28E-30A2-E04DD0A335B6}"/>
              </a:ext>
            </a:extLst>
          </p:cNvPr>
          <p:cNvGrpSpPr/>
          <p:nvPr/>
        </p:nvGrpSpPr>
        <p:grpSpPr>
          <a:xfrm>
            <a:off x="294838" y="680703"/>
            <a:ext cx="2125511" cy="169277"/>
            <a:chOff x="300038" y="457598"/>
            <a:chExt cx="2125511" cy="16927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5C717EB-C516-1427-7F99-91D48D8729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A2EA3D5-7BDC-D5A9-402A-84AC89745C8B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solidFill>
                    <a:srgbClr val="F57F4F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세부 설명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C8F2E3-44F4-50EB-5FDA-D770E8D87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15721"/>
              </p:ext>
            </p:extLst>
          </p:nvPr>
        </p:nvGraphicFramePr>
        <p:xfrm>
          <a:off x="2830889" y="1328735"/>
          <a:ext cx="8682991" cy="18256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4791">
                  <a:extLst>
                    <a:ext uri="{9D8B030D-6E8A-4147-A177-3AD203B41FA5}">
                      <a16:colId xmlns:a16="http://schemas.microsoft.com/office/drawing/2014/main" val="365679731"/>
                    </a:ext>
                  </a:extLst>
                </a:gridCol>
                <a:gridCol w="879209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29302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262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(24pt)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항상 최고 단계의 </a:t>
                      </a:r>
                      <a:r>
                        <a:rPr lang="ko-KR" altLang="en-US" sz="1000" u="none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화령이</a:t>
                      </a:r>
                      <a:r>
                        <a:rPr lang="ko-KR" altLang="en-US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현신한다</a:t>
                      </a:r>
                      <a:r>
                        <a:rPr lang="en-US" altLang="ko-KR" sz="1000" u="none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각 단계별 활성화에 필요한 게이지는 통합된다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게이지 변화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CF5E0"/>
                          </a:highlight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참고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획득가능한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버프로 변경된다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421" name="그룹 420">
            <a:extLst>
              <a:ext uri="{FF2B5EF4-FFF2-40B4-BE49-F238E27FC236}">
                <a16:creationId xmlns:a16="http://schemas.microsoft.com/office/drawing/2014/main" id="{7F19E4C0-043E-BE1B-15CF-803FFEBDFAE2}"/>
              </a:ext>
            </a:extLst>
          </p:cNvPr>
          <p:cNvGrpSpPr/>
          <p:nvPr/>
        </p:nvGrpSpPr>
        <p:grpSpPr>
          <a:xfrm>
            <a:off x="521731" y="1309375"/>
            <a:ext cx="1870247" cy="4827657"/>
            <a:chOff x="521731" y="1309375"/>
            <a:chExt cx="1870247" cy="4827657"/>
          </a:xfrm>
        </p:grpSpPr>
        <p:cxnSp>
          <p:nvCxnSpPr>
            <p:cNvPr id="416" name="직선 연결선 415">
              <a:extLst>
                <a:ext uri="{FF2B5EF4-FFF2-40B4-BE49-F238E27FC236}">
                  <a16:creationId xmlns:a16="http://schemas.microsoft.com/office/drawing/2014/main" id="{050805FD-9BD9-2DB5-A50D-42A0B9602239}"/>
                </a:ext>
              </a:extLst>
            </p:cNvPr>
            <p:cNvCxnSpPr>
              <a:cxnSpLocks/>
            </p:cNvCxnSpPr>
            <p:nvPr/>
          </p:nvCxnSpPr>
          <p:spPr>
            <a:xfrm>
              <a:off x="2030051" y="1881518"/>
              <a:ext cx="0" cy="1159484"/>
            </a:xfrm>
            <a:prstGeom prst="line">
              <a:avLst/>
            </a:prstGeom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22B7D7C-43EB-E10B-5CF3-E1A3E6CFA603}"/>
                </a:ext>
              </a:extLst>
            </p:cNvPr>
            <p:cNvGrpSpPr/>
            <p:nvPr/>
          </p:nvGrpSpPr>
          <p:grpSpPr>
            <a:xfrm>
              <a:off x="1670765" y="2606922"/>
              <a:ext cx="721213" cy="881296"/>
              <a:chOff x="2130858" y="2420892"/>
              <a:chExt cx="721213" cy="881296"/>
            </a:xfrm>
          </p:grpSpPr>
          <p:pic>
            <p:nvPicPr>
              <p:cNvPr id="13" name="그림 12" descr="만화 영화, 예술, 소설, 아니메이(가) 표시된 사진&#10;&#10;자동 생성된 설명">
                <a:extLst>
                  <a:ext uri="{FF2B5EF4-FFF2-40B4-BE49-F238E27FC236}">
                    <a16:creationId xmlns:a16="http://schemas.microsoft.com/office/drawing/2014/main" id="{EF745D8F-CD4E-9683-8A28-77311E207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" t="13711" r="41661" b="47670"/>
              <a:stretch/>
            </p:blipFill>
            <p:spPr>
              <a:xfrm>
                <a:off x="2279064" y="2543899"/>
                <a:ext cx="424800" cy="424800"/>
              </a:xfrm>
              <a:prstGeom prst="ellipse">
                <a:avLst/>
              </a:prstGeom>
            </p:spPr>
          </p:pic>
          <p:pic>
            <p:nvPicPr>
              <p:cNvPr id="14" name="그림 1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53FF40E-69A3-2AB5-44E0-E2355E9FF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2130858" y="2420892"/>
                <a:ext cx="721213" cy="670814"/>
              </a:xfrm>
              <a:prstGeom prst="rect">
                <a:avLst/>
              </a:prstGeom>
            </p:spPr>
          </p:pic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E585D8A-5074-7DC4-5E3A-D9B61A41CC83}"/>
                  </a:ext>
                </a:extLst>
              </p:cNvPr>
              <p:cNvSpPr/>
              <p:nvPr/>
            </p:nvSpPr>
            <p:spPr>
              <a:xfrm>
                <a:off x="2223554" y="3110406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61113B9-F9E5-FBEF-A1A2-BD45EE3BA9B0}"/>
                  </a:ext>
                </a:extLst>
              </p:cNvPr>
              <p:cNvGrpSpPr/>
              <p:nvPr/>
            </p:nvGrpSpPr>
            <p:grpSpPr>
              <a:xfrm>
                <a:off x="2294520" y="2909888"/>
                <a:ext cx="393888" cy="204576"/>
                <a:chOff x="6707952" y="1814050"/>
                <a:chExt cx="393888" cy="204576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87EEC7B2-75E9-C3C5-F383-7FC6825E985E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D6649C9-81B9-DB39-06B1-3F87B295E6EC}"/>
                    </a:ext>
                  </a:extLst>
                </p:cNvPr>
                <p:cNvSpPr txBox="1"/>
                <p:nvPr/>
              </p:nvSpPr>
              <p:spPr>
                <a:xfrm>
                  <a:off x="6845585" y="1857801"/>
                  <a:ext cx="118622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</p:grp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2E52A614-9F2D-4DFB-D86B-F121523D69B8}"/>
                </a:ext>
              </a:extLst>
            </p:cNvPr>
            <p:cNvGrpSpPr/>
            <p:nvPr/>
          </p:nvGrpSpPr>
          <p:grpSpPr>
            <a:xfrm>
              <a:off x="521731" y="3892635"/>
              <a:ext cx="1870247" cy="2167010"/>
              <a:chOff x="521731" y="3892635"/>
              <a:chExt cx="1870247" cy="2167010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F1B6857A-C958-43F1-293C-E8A042D45D72}"/>
                  </a:ext>
                </a:extLst>
              </p:cNvPr>
              <p:cNvGrpSpPr/>
              <p:nvPr/>
            </p:nvGrpSpPr>
            <p:grpSpPr>
              <a:xfrm>
                <a:off x="521731" y="5178349"/>
                <a:ext cx="721213" cy="881296"/>
                <a:chOff x="976153" y="4992319"/>
                <a:chExt cx="721213" cy="881296"/>
              </a:xfrm>
            </p:grpSpPr>
            <p:pic>
              <p:nvPicPr>
                <p:cNvPr id="4" name="Picture 2" descr="스토리 핀 이미지">
                  <a:extLst>
                    <a:ext uri="{FF2B5EF4-FFF2-40B4-BE49-F238E27FC236}">
                      <a16:creationId xmlns:a16="http://schemas.microsoft.com/office/drawing/2014/main" id="{B6B293C0-C2E5-0FA8-1507-623A6F4F27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122" t="51892" r="22890" b="9196"/>
                <a:stretch/>
              </p:blipFill>
              <p:spPr bwMode="auto">
                <a:xfrm>
                  <a:off x="1124359" y="5115326"/>
                  <a:ext cx="424800" cy="424800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그림 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A4CBEA4-DA36-D696-04A4-2B1B4F38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976153" y="4992319"/>
                  <a:ext cx="721213" cy="670814"/>
                </a:xfrm>
                <a:prstGeom prst="rect">
                  <a:avLst/>
                </a:prstGeom>
              </p:spPr>
            </p:pic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3E7E81DD-12B4-4A82-0BA4-6C61235107BC}"/>
                    </a:ext>
                  </a:extLst>
                </p:cNvPr>
                <p:cNvSpPr/>
                <p:nvPr/>
              </p:nvSpPr>
              <p:spPr>
                <a:xfrm>
                  <a:off x="1068849" y="5681833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431EFCBB-A53F-67B8-734A-E77969099BF2}"/>
                    </a:ext>
                  </a:extLst>
                </p:cNvPr>
                <p:cNvGrpSpPr/>
                <p:nvPr/>
              </p:nvGrpSpPr>
              <p:grpSpPr>
                <a:xfrm>
                  <a:off x="1139815" y="5481315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8" name="사각형: 둥근 모서리 7">
                    <a:extLst>
                      <a:ext uri="{FF2B5EF4-FFF2-40B4-BE49-F238E27FC236}">
                        <a16:creationId xmlns:a16="http://schemas.microsoft.com/office/drawing/2014/main" id="{C569772A-27F1-60C5-868C-E3A3636EC951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271D3CA-D22F-FD5C-B6D9-BF36B69A9896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5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DB5D1CD-223E-99CB-D3DA-7BDDCAF18F9F}"/>
                  </a:ext>
                </a:extLst>
              </p:cNvPr>
              <p:cNvGrpSpPr/>
              <p:nvPr/>
            </p:nvGrpSpPr>
            <p:grpSpPr>
              <a:xfrm>
                <a:off x="1670765" y="3892635"/>
                <a:ext cx="721213" cy="881296"/>
                <a:chOff x="2130858" y="3706605"/>
                <a:chExt cx="721213" cy="881296"/>
              </a:xfrm>
            </p:grpSpPr>
            <p:pic>
              <p:nvPicPr>
                <p:cNvPr id="40" name="그림 39" descr="열, 빛, 불꽃이(가) 표시된 사진&#10;&#10;자동 생성된 설명">
                  <a:extLst>
                    <a:ext uri="{FF2B5EF4-FFF2-40B4-BE49-F238E27FC236}">
                      <a16:creationId xmlns:a16="http://schemas.microsoft.com/office/drawing/2014/main" id="{DB6EBFE7-89B0-5B91-C890-DDFD8B8EA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704" t="25420" r="28580" b="31866"/>
                <a:stretch/>
              </p:blipFill>
              <p:spPr>
                <a:xfrm>
                  <a:off x="2279064" y="3829612"/>
                  <a:ext cx="424800" cy="424800"/>
                </a:xfrm>
                <a:prstGeom prst="ellipse">
                  <a:avLst/>
                </a:prstGeom>
              </p:spPr>
            </p:pic>
            <p:pic>
              <p:nvPicPr>
                <p:cNvPr id="43" name="그림 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9F3229D-B3B8-EC2F-A492-F11E61D31C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130858" y="3706605"/>
                  <a:ext cx="721213" cy="670814"/>
                </a:xfrm>
                <a:prstGeom prst="rect">
                  <a:avLst/>
                </a:prstGeom>
              </p:spPr>
            </p:pic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F82066A2-2D9A-E2C9-EAE0-ABF0B5B21725}"/>
                    </a:ext>
                  </a:extLst>
                </p:cNvPr>
                <p:cNvSpPr/>
                <p:nvPr/>
              </p:nvSpPr>
              <p:spPr>
                <a:xfrm>
                  <a:off x="2223554" y="4396119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0E2D724-A529-AAB9-D028-E3AE99212B17}"/>
                    </a:ext>
                  </a:extLst>
                </p:cNvPr>
                <p:cNvGrpSpPr/>
                <p:nvPr/>
              </p:nvGrpSpPr>
              <p:grpSpPr>
                <a:xfrm>
                  <a:off x="2294520" y="4195601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37C41428-4344-8418-A15E-E6673121AAD3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9818FB9-9AA5-615C-A47C-89F4CA90F6F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5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00FE27F-CC78-952E-45E6-B9DD749017C3}"/>
                  </a:ext>
                </a:extLst>
              </p:cNvPr>
              <p:cNvGrpSpPr/>
              <p:nvPr/>
            </p:nvGrpSpPr>
            <p:grpSpPr>
              <a:xfrm>
                <a:off x="1670765" y="5178349"/>
                <a:ext cx="721213" cy="881296"/>
                <a:chOff x="2130858" y="4992319"/>
                <a:chExt cx="721213" cy="881296"/>
              </a:xfrm>
            </p:grpSpPr>
            <p:pic>
              <p:nvPicPr>
                <p:cNvPr id="52" name="그림 51" descr="불, 예술, 댄스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DB43215C-6B57-9687-1120-15C8B9111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771" t="47639" r="2811" b="29943"/>
                <a:stretch/>
              </p:blipFill>
              <p:spPr>
                <a:xfrm>
                  <a:off x="2279064" y="5115326"/>
                  <a:ext cx="424800" cy="424800"/>
                </a:xfrm>
                <a:prstGeom prst="ellipse">
                  <a:avLst/>
                </a:prstGeom>
              </p:spPr>
            </p:pic>
            <p:pic>
              <p:nvPicPr>
                <p:cNvPr id="54" name="그림 5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84C8E38-3959-9EE2-F55F-5E2916177D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130858" y="4992319"/>
                  <a:ext cx="721213" cy="670814"/>
                </a:xfrm>
                <a:prstGeom prst="rect">
                  <a:avLst/>
                </a:prstGeom>
              </p:spPr>
            </p:pic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BBCD4AAF-F417-7981-1788-45730F0C2B3F}"/>
                    </a:ext>
                  </a:extLst>
                </p:cNvPr>
                <p:cNvSpPr/>
                <p:nvPr/>
              </p:nvSpPr>
              <p:spPr>
                <a:xfrm>
                  <a:off x="2223554" y="5681833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72A2B041-6030-8E55-8AF0-041AAC82F2AB}"/>
                    </a:ext>
                  </a:extLst>
                </p:cNvPr>
                <p:cNvGrpSpPr/>
                <p:nvPr/>
              </p:nvGrpSpPr>
              <p:grpSpPr>
                <a:xfrm>
                  <a:off x="2294520" y="5481315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58" name="사각형: 둥근 모서리 57">
                    <a:extLst>
                      <a:ext uri="{FF2B5EF4-FFF2-40B4-BE49-F238E27FC236}">
                        <a16:creationId xmlns:a16="http://schemas.microsoft.com/office/drawing/2014/main" id="{B404F906-471D-731C-6877-8E76C8E69F94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D25A6C4-6FAF-33CE-359F-2C611C0E151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5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60705DE9-221D-1D82-BF4E-7E561B543E76}"/>
                  </a:ext>
                </a:extLst>
              </p:cNvPr>
              <p:cNvGrpSpPr/>
              <p:nvPr/>
            </p:nvGrpSpPr>
            <p:grpSpPr>
              <a:xfrm>
                <a:off x="521731" y="3892635"/>
                <a:ext cx="721213" cy="881296"/>
                <a:chOff x="976153" y="3706605"/>
                <a:chExt cx="721213" cy="881296"/>
              </a:xfrm>
            </p:grpSpPr>
            <p:pic>
              <p:nvPicPr>
                <p:cNvPr id="64" name="그림 63" descr="열, 불, 우주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66BC58E-D0C0-4437-CD9F-A359A3342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26" t="9484" r="9484" b="9926"/>
                <a:stretch/>
              </p:blipFill>
              <p:spPr>
                <a:xfrm>
                  <a:off x="1124359" y="3829612"/>
                  <a:ext cx="424800" cy="424800"/>
                </a:xfrm>
                <a:prstGeom prst="ellipse">
                  <a:avLst/>
                </a:prstGeom>
              </p:spPr>
            </p:pic>
            <p:pic>
              <p:nvPicPr>
                <p:cNvPr id="71" name="그림 7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192534A-8F23-3B78-55A5-91696E933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976153" y="3706605"/>
                  <a:ext cx="721213" cy="670814"/>
                </a:xfrm>
                <a:prstGeom prst="rect">
                  <a:avLst/>
                </a:prstGeom>
              </p:spPr>
            </p:pic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51ABA180-4D08-0BC2-C0DE-16572FE470D2}"/>
                    </a:ext>
                  </a:extLst>
                </p:cNvPr>
                <p:cNvSpPr/>
                <p:nvPr/>
              </p:nvSpPr>
              <p:spPr>
                <a:xfrm>
                  <a:off x="1068849" y="4396119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67EC2EAC-C9ED-C754-A526-42C96760A8BD}"/>
                    </a:ext>
                  </a:extLst>
                </p:cNvPr>
                <p:cNvGrpSpPr/>
                <p:nvPr/>
              </p:nvGrpSpPr>
              <p:grpSpPr>
                <a:xfrm>
                  <a:off x="1139815" y="4195601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83" name="사각형: 둥근 모서리 82">
                    <a:extLst>
                      <a:ext uri="{FF2B5EF4-FFF2-40B4-BE49-F238E27FC236}">
                        <a16:creationId xmlns:a16="http://schemas.microsoft.com/office/drawing/2014/main" id="{9CBA02D7-0747-35D9-26F2-E2293C803569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214779CA-B9BE-3A8D-AFF1-06BD0792BF1F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5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FEB965E-B59F-95BE-4D04-266025CCD06B}"/>
                </a:ext>
              </a:extLst>
            </p:cNvPr>
            <p:cNvSpPr/>
            <p:nvPr/>
          </p:nvSpPr>
          <p:spPr>
            <a:xfrm>
              <a:off x="539004" y="2213585"/>
              <a:ext cx="1852974" cy="39234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1381196-C461-8226-FEB6-60FD5E18315E}"/>
                </a:ext>
              </a:extLst>
            </p:cNvPr>
            <p:cNvGrpSpPr/>
            <p:nvPr/>
          </p:nvGrpSpPr>
          <p:grpSpPr>
            <a:xfrm>
              <a:off x="1686237" y="1309375"/>
              <a:ext cx="690268" cy="893130"/>
              <a:chOff x="2252403" y="1305986"/>
              <a:chExt cx="690268" cy="893130"/>
            </a:xfrm>
          </p:grpSpPr>
          <p:pic>
            <p:nvPicPr>
              <p:cNvPr id="212" name="그림 211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5FDE9258-F1A8-E090-C9D6-231CCDB7A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1" t="17471" r="78305" b="59056"/>
              <a:stretch/>
            </p:blipFill>
            <p:spPr>
              <a:xfrm>
                <a:off x="2384426" y="1437964"/>
                <a:ext cx="426222" cy="426312"/>
              </a:xfrm>
              <a:prstGeom prst="ellipse">
                <a:avLst/>
              </a:prstGeom>
            </p:spPr>
          </p:pic>
          <p:pic>
            <p:nvPicPr>
              <p:cNvPr id="231" name="그림 2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BCFA1CBC-15B3-3723-469C-1A2EA97C9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6" t="53706" r="15592" b="29033"/>
              <a:stretch/>
            </p:blipFill>
            <p:spPr>
              <a:xfrm>
                <a:off x="2252403" y="1305986"/>
                <a:ext cx="690268" cy="690268"/>
              </a:xfrm>
              <a:prstGeom prst="ellipse">
                <a:avLst/>
              </a:prstGeom>
              <a:ln>
                <a:noFill/>
              </a:ln>
              <a:effectLst>
                <a:softEdge rad="38100"/>
              </a:effectLst>
            </p:spPr>
          </p:pic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E987F58C-2D69-5ACB-16BC-807EBAB3FE40}"/>
                  </a:ext>
                </a:extLst>
              </p:cNvPr>
              <p:cNvSpPr/>
              <p:nvPr/>
            </p:nvSpPr>
            <p:spPr>
              <a:xfrm>
                <a:off x="2329627" y="2007334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rgbClr val="BAE2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Lv.1/1</a:t>
                </a:r>
                <a:endParaRPr lang="ko-KR" altLang="en-US" sz="900" spc="5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6CB6A1DE-4468-2AC7-6842-B9C5B155E35D}"/>
                  </a:ext>
                </a:extLst>
              </p:cNvPr>
              <p:cNvGrpSpPr/>
              <p:nvPr/>
            </p:nvGrpSpPr>
            <p:grpSpPr>
              <a:xfrm>
                <a:off x="2411833" y="1837426"/>
                <a:ext cx="393888" cy="204576"/>
                <a:chOff x="6707952" y="1814050"/>
                <a:chExt cx="393888" cy="204576"/>
              </a:xfrm>
            </p:grpSpPr>
            <p:sp>
              <p:nvSpPr>
                <p:cNvPr id="200" name="사각형: 둥근 모서리 199">
                  <a:extLst>
                    <a:ext uri="{FF2B5EF4-FFF2-40B4-BE49-F238E27FC236}">
                      <a16:creationId xmlns:a16="http://schemas.microsoft.com/office/drawing/2014/main" id="{AE22C4F2-1BD3-39F2-EEFE-9F81046BE2F7}"/>
                    </a:ext>
                  </a:extLst>
                </p:cNvPr>
                <p:cNvSpPr/>
                <p:nvPr/>
              </p:nvSpPr>
              <p:spPr>
                <a:xfrm>
                  <a:off x="6707952" y="181405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F93B93CD-3528-B2E4-58EF-0A8583447ACC}"/>
                    </a:ext>
                  </a:extLst>
                </p:cNvPr>
                <p:cNvSpPr txBox="1"/>
                <p:nvPr/>
              </p:nvSpPr>
              <p:spPr>
                <a:xfrm>
                  <a:off x="6815129" y="1857801"/>
                  <a:ext cx="17953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24P</a:t>
                  </a:r>
                </a:p>
              </p:txBody>
            </p:sp>
          </p:grpSp>
        </p:grpSp>
      </p:grp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565E215-8966-3EAE-9996-E1786BFAB06E}"/>
              </a:ext>
            </a:extLst>
          </p:cNvPr>
          <p:cNvGrpSpPr/>
          <p:nvPr/>
        </p:nvGrpSpPr>
        <p:grpSpPr>
          <a:xfrm>
            <a:off x="2830888" y="3339160"/>
            <a:ext cx="8682991" cy="2670982"/>
            <a:chOff x="3286996" y="3339160"/>
            <a:chExt cx="8682991" cy="267098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04F0AD-F129-A55A-9651-2505A111D29B}"/>
                </a:ext>
              </a:extLst>
            </p:cNvPr>
            <p:cNvGrpSpPr/>
            <p:nvPr/>
          </p:nvGrpSpPr>
          <p:grpSpPr>
            <a:xfrm>
              <a:off x="3286996" y="3339160"/>
              <a:ext cx="8682991" cy="2670982"/>
              <a:chOff x="2185158" y="2603479"/>
              <a:chExt cx="8682991" cy="2927263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BC9FB47F-C47C-4400-6203-135ACF766743}"/>
                  </a:ext>
                </a:extLst>
              </p:cNvPr>
              <p:cNvSpPr/>
              <p:nvPr/>
            </p:nvSpPr>
            <p:spPr>
              <a:xfrm>
                <a:off x="2185158" y="2746026"/>
                <a:ext cx="8682991" cy="278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7A3F442C-CB0C-B544-CC27-874C4435ABB7}"/>
                  </a:ext>
                </a:extLst>
              </p:cNvPr>
              <p:cNvGrpSpPr/>
              <p:nvPr/>
            </p:nvGrpSpPr>
            <p:grpSpPr>
              <a:xfrm>
                <a:off x="2307425" y="2603479"/>
                <a:ext cx="918000" cy="246221"/>
                <a:chOff x="2307425" y="2603479"/>
                <a:chExt cx="918000" cy="246221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BDB5C61-1C8B-1D36-DE41-695B30B5AE02}"/>
                    </a:ext>
                  </a:extLst>
                </p:cNvPr>
                <p:cNvSpPr/>
                <p:nvPr/>
              </p:nvSpPr>
              <p:spPr>
                <a:xfrm>
                  <a:off x="2307425" y="2610534"/>
                  <a:ext cx="918000" cy="232111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9CC3327C-BF53-C820-89BD-D05D24E82768}"/>
                    </a:ext>
                  </a:extLst>
                </p:cNvPr>
                <p:cNvSpPr txBox="1"/>
                <p:nvPr/>
              </p:nvSpPr>
              <p:spPr>
                <a:xfrm>
                  <a:off x="2380218" y="2603479"/>
                  <a:ext cx="7745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변화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6D7B0CD7-4E6D-3854-CBA9-332E423669DE}"/>
                </a:ext>
              </a:extLst>
            </p:cNvPr>
            <p:cNvGrpSpPr/>
            <p:nvPr/>
          </p:nvGrpSpPr>
          <p:grpSpPr>
            <a:xfrm>
              <a:off x="3389668" y="3684941"/>
              <a:ext cx="8384700" cy="2146142"/>
              <a:chOff x="3395820" y="3684941"/>
              <a:chExt cx="8384700" cy="2146142"/>
            </a:xfrm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C57415C3-2EDA-2C7B-F2F6-140D8E23D0E7}"/>
                  </a:ext>
                </a:extLst>
              </p:cNvPr>
              <p:cNvGrpSpPr/>
              <p:nvPr/>
            </p:nvGrpSpPr>
            <p:grpSpPr>
              <a:xfrm>
                <a:off x="3395820" y="3684941"/>
                <a:ext cx="8384700" cy="2146142"/>
                <a:chOff x="3395820" y="3684941"/>
                <a:chExt cx="8384700" cy="2146142"/>
              </a:xfrm>
            </p:grpSpPr>
            <p:grpSp>
              <p:nvGrpSpPr>
                <p:cNvPr id="395" name="그룹 394">
                  <a:extLst>
                    <a:ext uri="{FF2B5EF4-FFF2-40B4-BE49-F238E27FC236}">
                      <a16:creationId xmlns:a16="http://schemas.microsoft.com/office/drawing/2014/main" id="{BA6A5BD1-4DFA-E105-C1A6-4808AC52C9D3}"/>
                    </a:ext>
                  </a:extLst>
                </p:cNvPr>
                <p:cNvGrpSpPr/>
                <p:nvPr/>
              </p:nvGrpSpPr>
              <p:grpSpPr>
                <a:xfrm>
                  <a:off x="3395820" y="3684941"/>
                  <a:ext cx="8384700" cy="981943"/>
                  <a:chOff x="3413390" y="3679041"/>
                  <a:chExt cx="8384700" cy="98194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47695713-95C9-9230-55B2-1FE2CFBBF42B}"/>
                      </a:ext>
                    </a:extLst>
                  </p:cNvPr>
                  <p:cNvSpPr/>
                  <p:nvPr/>
                </p:nvSpPr>
                <p:spPr>
                  <a:xfrm>
                    <a:off x="3413390" y="3679041"/>
                    <a:ext cx="8384700" cy="98194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1" name="그룹 390">
                    <a:extLst>
                      <a:ext uri="{FF2B5EF4-FFF2-40B4-BE49-F238E27FC236}">
                        <a16:creationId xmlns:a16="http://schemas.microsoft.com/office/drawing/2014/main" id="{332D26EF-7226-CE7E-8DCB-FF0C7100E0B4}"/>
                      </a:ext>
                    </a:extLst>
                  </p:cNvPr>
                  <p:cNvGrpSpPr/>
                  <p:nvPr/>
                </p:nvGrpSpPr>
                <p:grpSpPr>
                  <a:xfrm>
                    <a:off x="3413390" y="3679041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89" name="직사각형 388">
                      <a:extLst>
                        <a:ext uri="{FF2B5EF4-FFF2-40B4-BE49-F238E27FC236}">
                          <a16:creationId xmlns:a16="http://schemas.microsoft.com/office/drawing/2014/main" id="{145B5594-DBB4-2855-DC8F-A7CA66639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8936359-3A99-A194-5354-7B962ACC1D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01775" y="4046902"/>
                      <a:ext cx="4090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D480CA44-560B-0EA4-130D-9B1DAA3CAA6C}"/>
                    </a:ext>
                  </a:extLst>
                </p:cNvPr>
                <p:cNvGrpSpPr/>
                <p:nvPr/>
              </p:nvGrpSpPr>
              <p:grpSpPr>
                <a:xfrm>
                  <a:off x="3395820" y="4830577"/>
                  <a:ext cx="8384700" cy="1000506"/>
                  <a:chOff x="3395820" y="4830577"/>
                  <a:chExt cx="8384700" cy="1000506"/>
                </a:xfrm>
              </p:grpSpPr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D99FC6E1-5CC2-8532-2429-E9990DC64B33}"/>
                      </a:ext>
                    </a:extLst>
                  </p:cNvPr>
                  <p:cNvSpPr/>
                  <p:nvPr/>
                </p:nvSpPr>
                <p:spPr>
                  <a:xfrm>
                    <a:off x="3395820" y="4830577"/>
                    <a:ext cx="8384700" cy="100050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2" name="그룹 391">
                    <a:extLst>
                      <a:ext uri="{FF2B5EF4-FFF2-40B4-BE49-F238E27FC236}">
                        <a16:creationId xmlns:a16="http://schemas.microsoft.com/office/drawing/2014/main" id="{C34F8C40-B621-0A6A-95EE-1FE3172FD383}"/>
                      </a:ext>
                    </a:extLst>
                  </p:cNvPr>
                  <p:cNvGrpSpPr/>
                  <p:nvPr/>
                </p:nvGrpSpPr>
                <p:grpSpPr>
                  <a:xfrm>
                    <a:off x="3395820" y="4839859"/>
                    <a:ext cx="785856" cy="981943"/>
                    <a:chOff x="3413390" y="3679041"/>
                    <a:chExt cx="785856" cy="981943"/>
                  </a:xfrm>
                </p:grpSpPr>
                <p:sp>
                  <p:nvSpPr>
                    <p:cNvPr id="393" name="직사각형 392">
                      <a:extLst>
                        <a:ext uri="{FF2B5EF4-FFF2-40B4-BE49-F238E27FC236}">
                          <a16:creationId xmlns:a16="http://schemas.microsoft.com/office/drawing/2014/main" id="{7A928E92-2252-23C0-6D4F-8C50731F3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390" y="3679041"/>
                      <a:ext cx="785856" cy="981943"/>
                    </a:xfrm>
                    <a:prstGeom prst="rect">
                      <a:avLst/>
                    </a:prstGeom>
                    <a:solidFill>
                      <a:srgbClr val="FCF5E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9211FD6B-9C6D-D0EA-FA85-CFFA507BC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6939" y="4016124"/>
                      <a:ext cx="61875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</a:p>
                    <a:p>
                      <a:pPr algn="ctr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활성화 시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7E02440-2BEA-981D-C023-E0960023D7C7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6562197" y="4401670"/>
                  <a:ext cx="2179249" cy="905488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B14EB82F-9C3C-058E-B380-D6B8DDC00632}"/>
                    </a:ext>
                  </a:extLst>
                </p:cNvPr>
                <p:cNvCxnSpPr>
                  <a:cxnSpLocks/>
                  <a:stCxn id="102" idx="2"/>
                </p:cNvCxnSpPr>
                <p:nvPr/>
              </p:nvCxnSpPr>
              <p:spPr>
                <a:xfrm flipH="1">
                  <a:off x="4387586" y="4401669"/>
                  <a:ext cx="2194956" cy="929161"/>
                </a:xfrm>
                <a:prstGeom prst="line">
                  <a:avLst/>
                </a:prstGeom>
                <a:ln w="6350">
                  <a:solidFill>
                    <a:srgbClr val="ED4D37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B6E9ECA-C093-FB81-DF61-1BBBFB3AAB7D}"/>
                    </a:ext>
                  </a:extLst>
                </p:cNvPr>
                <p:cNvGrpSpPr/>
                <p:nvPr/>
              </p:nvGrpSpPr>
              <p:grpSpPr>
                <a:xfrm>
                  <a:off x="4271002" y="5062909"/>
                  <a:ext cx="2531421" cy="739602"/>
                  <a:chOff x="2922737" y="3395034"/>
                  <a:chExt cx="2531421" cy="739602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19F0B102-074D-E2C0-1BB9-9DAF0EA06EAE}"/>
                      </a:ext>
                    </a:extLst>
                  </p:cNvPr>
                  <p:cNvSpPr/>
                  <p:nvPr/>
                </p:nvSpPr>
                <p:spPr>
                  <a:xfrm>
                    <a:off x="3069689" y="3643408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DCDD35C4-BBBF-18AB-BCE9-ED3495B53F4C}"/>
                      </a:ext>
                    </a:extLst>
                  </p:cNvPr>
                  <p:cNvSpPr/>
                  <p:nvPr/>
                </p:nvSpPr>
                <p:spPr>
                  <a:xfrm>
                    <a:off x="3069687" y="3643409"/>
                    <a:ext cx="2160001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0" name="그림 109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A4C471-0E02-F89D-A93B-83226A98F0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089225" y="3395034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EDDBCEAD-19AD-AED0-7EF3-D249DA21C521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614" y="3888415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C3C1B3D7-8429-960F-1DAE-99A7717E2FD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100" y="3888415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pic>
                <p:nvPicPr>
                  <p:cNvPr id="206" name="그림 20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AB2A1B5-4F90-434D-FECC-558D59B5C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922737" y="3395034"/>
                    <a:ext cx="284353" cy="4972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9C5ADDB-558D-A030-765F-2A891DC4C820}"/>
                    </a:ext>
                  </a:extLst>
                </p:cNvPr>
                <p:cNvGrpSpPr/>
                <p:nvPr/>
              </p:nvGrpSpPr>
              <p:grpSpPr>
                <a:xfrm>
                  <a:off x="4275844" y="3707851"/>
                  <a:ext cx="4710912" cy="936122"/>
                  <a:chOff x="3867116" y="2983849"/>
                  <a:chExt cx="4710912" cy="936122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267E8CAD-38AE-0D30-B7A5-16EFD7C6B128}"/>
                      </a:ext>
                    </a:extLst>
                  </p:cNvPr>
                  <p:cNvSpPr/>
                  <p:nvPr/>
                </p:nvSpPr>
                <p:spPr>
                  <a:xfrm>
                    <a:off x="4012697" y="3428743"/>
                    <a:ext cx="720000" cy="244800"/>
                  </a:xfrm>
                  <a:prstGeom prst="rect">
                    <a:avLst/>
                  </a:prstGeom>
                  <a:solidFill>
                    <a:srgbClr val="FCDA5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100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6A9EE7F-A3F3-4ECD-6B7E-4008EC2FB1D4}"/>
                      </a:ext>
                    </a:extLst>
                  </p:cNvPr>
                  <p:cNvSpPr/>
                  <p:nvPr/>
                </p:nvSpPr>
                <p:spPr>
                  <a:xfrm>
                    <a:off x="4731852" y="3428743"/>
                    <a:ext cx="1440000" cy="244800"/>
                  </a:xfrm>
                  <a:prstGeom prst="rect">
                    <a:avLst/>
                  </a:prstGeom>
                  <a:solidFill>
                    <a:srgbClr val="F6804B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200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397E54A-A114-B5C0-5814-A4AE60F5F54C}"/>
                      </a:ext>
                    </a:extLst>
                  </p:cNvPr>
                  <p:cNvSpPr/>
                  <p:nvPr/>
                </p:nvSpPr>
                <p:spPr>
                  <a:xfrm>
                    <a:off x="6171005" y="3428743"/>
                    <a:ext cx="2160000" cy="244800"/>
                  </a:xfrm>
                  <a:prstGeom prst="rect">
                    <a:avLst/>
                  </a:prstGeom>
                  <a:solidFill>
                    <a:srgbClr val="ED4D3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rPr>
                      <a:t>300</a:t>
                    </a:r>
                    <a:endParaRPr lang="ko-KR" altLang="en-US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110ADBB2-B848-AD3B-2FEE-CDD6C89D2AE0}"/>
                      </a:ext>
                    </a:extLst>
                  </p:cNvPr>
                  <p:cNvSpPr/>
                  <p:nvPr/>
                </p:nvSpPr>
                <p:spPr>
                  <a:xfrm>
                    <a:off x="4011005" y="3428744"/>
                    <a:ext cx="4320000" cy="24479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0C114D6-E813-E1B5-6F6D-A2A2BE186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92298" y="3180369"/>
                    <a:ext cx="284353" cy="497299"/>
                    <a:chOff x="949037" y="1611266"/>
                    <a:chExt cx="284353" cy="497299"/>
                  </a:xfrm>
                </p:grpSpPr>
                <p:pic>
                  <p:nvPicPr>
                    <p:cNvPr id="103" name="그림 10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E39C2C-CC24-62BC-3829-BF9A67080C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49037" y="1611266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4" name="그림 10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F1A9552-5D88-EFB6-4386-CF59C8BC5F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1052047" y="1952479"/>
                      <a:ext cx="78331" cy="15608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74C4C70D-0839-9F7C-C8C6-D8B0FA056C67}"/>
                      </a:ext>
                    </a:extLst>
                  </p:cNvPr>
                  <p:cNvGrpSpPr/>
                  <p:nvPr/>
                </p:nvGrpSpPr>
                <p:grpSpPr>
                  <a:xfrm>
                    <a:off x="6031388" y="3180369"/>
                    <a:ext cx="284353" cy="497299"/>
                    <a:chOff x="2033273" y="1364324"/>
                    <a:chExt cx="284353" cy="497299"/>
                  </a:xfrm>
                </p:grpSpPr>
                <p:pic>
                  <p:nvPicPr>
                    <p:cNvPr id="100" name="그림 9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81A66D-A837-7C47-FC20-97762935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2033273" y="1364324"/>
                      <a:ext cx="284353" cy="4972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그림 101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681102-8471-CBBD-E497-60E6ECE1F1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2094003" y="1558796"/>
                      <a:ext cx="163391" cy="302826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pic>
                <p:nvPicPr>
                  <p:cNvPr id="38" name="그림 37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34134EBF-1371-6376-3B08-4F3683ED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8190541" y="3180369"/>
                    <a:ext cx="284353" cy="497299"/>
                  </a:xfrm>
                  <a:prstGeom prst="rect">
                    <a:avLst/>
                  </a:prstGeom>
                  <a:effectLst>
                    <a:glow rad="38100">
                      <a:schemeClr val="bg1"/>
                    </a:glow>
                  </a:effectLst>
                </p:spPr>
              </p:pic>
              <p:pic>
                <p:nvPicPr>
                  <p:cNvPr id="39" name="그림 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92DD83E2-DA04-8462-B992-7CC01A3A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867116" y="3180369"/>
                    <a:ext cx="284353" cy="497299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5E30D2D-E06D-D88B-3A0E-83C7BAA5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48286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BD7353C-241F-56E6-C1E8-35C61DA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9207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D9503B59-D2EB-4A97-4B35-226E823F7B1A}"/>
                      </a:ext>
                    </a:extLst>
                  </p:cNvPr>
                  <p:cNvSpPr txBox="1"/>
                  <p:nvPr/>
                </p:nvSpPr>
                <p:spPr>
                  <a:xfrm>
                    <a:off x="8083982" y="2983849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11BE9B7-53C1-1BF5-3EB3-3507DD4F2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116" y="3673750"/>
                    <a:ext cx="26962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951B5396-4CF0-BE6A-B3E1-263A47BB14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98923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600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EF1A3FB-3ED7-480C-FA73-BC4091417DB1}"/>
                      </a:ext>
                    </a:extLst>
                  </p:cNvPr>
                  <p:cNvSpPr txBox="1"/>
                  <p:nvPr/>
                </p:nvSpPr>
                <p:spPr>
                  <a:xfrm>
                    <a:off x="4509284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</a:t>
                    </a: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F57DDF15-D696-CB28-EB18-458EC58CF2E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151" y="3673750"/>
                    <a:ext cx="439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300</a:t>
                    </a:r>
                  </a:p>
                </p:txBody>
              </p:sp>
            </p:grpSp>
          </p:grpSp>
          <p:grpSp>
            <p:nvGrpSpPr>
              <p:cNvPr id="388" name="그룹 387">
                <a:extLst>
                  <a:ext uri="{FF2B5EF4-FFF2-40B4-BE49-F238E27FC236}">
                    <a16:creationId xmlns:a16="http://schemas.microsoft.com/office/drawing/2014/main" id="{088781DB-A835-21B7-A519-D83FD74EE699}"/>
                  </a:ext>
                </a:extLst>
              </p:cNvPr>
              <p:cNvGrpSpPr/>
              <p:nvPr/>
            </p:nvGrpSpPr>
            <p:grpSpPr>
              <a:xfrm>
                <a:off x="9094433" y="3743998"/>
                <a:ext cx="2615916" cy="928786"/>
                <a:chOff x="9094433" y="3743998"/>
                <a:chExt cx="2615916" cy="928786"/>
              </a:xfrm>
            </p:grpSpPr>
            <p:grpSp>
              <p:nvGrpSpPr>
                <p:cNvPr id="385" name="그룹 384">
                  <a:extLst>
                    <a:ext uri="{FF2B5EF4-FFF2-40B4-BE49-F238E27FC236}">
                      <a16:creationId xmlns:a16="http://schemas.microsoft.com/office/drawing/2014/main" id="{27E98A28-4593-BFEA-E222-2807FDF60400}"/>
                    </a:ext>
                  </a:extLst>
                </p:cNvPr>
                <p:cNvGrpSpPr/>
                <p:nvPr/>
              </p:nvGrpSpPr>
              <p:grpSpPr>
                <a:xfrm>
                  <a:off x="9094433" y="3743998"/>
                  <a:ext cx="842767" cy="928786"/>
                  <a:chOff x="9094433" y="3743998"/>
                  <a:chExt cx="842767" cy="928786"/>
                </a:xfrm>
              </p:grpSpPr>
              <p:grpSp>
                <p:nvGrpSpPr>
                  <p:cNvPr id="346" name="그룹 345">
                    <a:extLst>
                      <a:ext uri="{FF2B5EF4-FFF2-40B4-BE49-F238E27FC236}">
                        <a16:creationId xmlns:a16="http://schemas.microsoft.com/office/drawing/2014/main" id="{5D9648B9-F745-DDFB-58C4-4B6A12EDD6D1}"/>
                      </a:ext>
                    </a:extLst>
                  </p:cNvPr>
                  <p:cNvGrpSpPr/>
                  <p:nvPr/>
                </p:nvGrpSpPr>
                <p:grpSpPr>
                  <a:xfrm>
                    <a:off x="9094433" y="3743998"/>
                    <a:ext cx="842767" cy="693055"/>
                    <a:chOff x="3436856" y="1580186"/>
                    <a:chExt cx="1193551" cy="981525"/>
                  </a:xfrm>
                </p:grpSpPr>
                <p:grpSp>
                  <p:nvGrpSpPr>
                    <p:cNvPr id="355" name="그룹 354">
                      <a:extLst>
                        <a:ext uri="{FF2B5EF4-FFF2-40B4-BE49-F238E27FC236}">
                          <a16:creationId xmlns:a16="http://schemas.microsoft.com/office/drawing/2014/main" id="{072037CF-F74B-D849-4BB6-397C9EDA0E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358" name="그림 35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9DB74FD-D453-0566-7D74-D19FBD264B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59" name="그림 35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26D57195-75BC-53AA-033D-AFB26CD1858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56" name="그림 355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CE63E0E-140E-A51B-8EFD-505BF41F36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57" name="그림 356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BE10EF3-E0B9-254B-8358-6ED288A77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D5929993-5F3D-7637-4EA4-FE9194A4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9268793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1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0634D289-74F7-E19C-92B8-AD77E0038B7C}"/>
                    </a:ext>
                  </a:extLst>
                </p:cNvPr>
                <p:cNvGrpSpPr/>
                <p:nvPr/>
              </p:nvGrpSpPr>
              <p:grpSpPr>
                <a:xfrm>
                  <a:off x="9986115" y="3746858"/>
                  <a:ext cx="835811" cy="925926"/>
                  <a:chOff x="9986116" y="3746858"/>
                  <a:chExt cx="835811" cy="925926"/>
                </a:xfrm>
              </p:grpSpPr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47D8E4F3-ECB7-49A7-1965-23F8FBDE9445}"/>
                      </a:ext>
                    </a:extLst>
                  </p:cNvPr>
                  <p:cNvGrpSpPr/>
                  <p:nvPr/>
                </p:nvGrpSpPr>
                <p:grpSpPr>
                  <a:xfrm>
                    <a:off x="9986116" y="3746858"/>
                    <a:ext cx="835811" cy="687335"/>
                    <a:chOff x="4397613" y="2189151"/>
                    <a:chExt cx="3396774" cy="2793359"/>
                  </a:xfrm>
                </p:grpSpPr>
                <p:grpSp>
                  <p:nvGrpSpPr>
                    <p:cNvPr id="336" name="그룹 335">
                      <a:extLst>
                        <a:ext uri="{FF2B5EF4-FFF2-40B4-BE49-F238E27FC236}">
                          <a16:creationId xmlns:a16="http://schemas.microsoft.com/office/drawing/2014/main" id="{7402BF70-0058-44B0-C4EA-B06C130732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39" name="그림 33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80C5A51-AA68-98DB-507B-4FF384E699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40" name="그림 3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15B69965-A835-FD2F-8766-B775DCD9282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37" name="그림 33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43907CB-2B70-C030-F017-B8B9AB236C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38" name="그림 337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82A9932-870B-B0D3-83FB-B04A572704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3" name="TextBox 382">
                    <a:extLst>
                      <a:ext uri="{FF2B5EF4-FFF2-40B4-BE49-F238E27FC236}">
                        <a16:creationId xmlns:a16="http://schemas.microsoft.com/office/drawing/2014/main" id="{26D0337E-DC7A-749D-37E6-6110D3AE6A9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6998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2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387" name="그룹 386">
                  <a:extLst>
                    <a:ext uri="{FF2B5EF4-FFF2-40B4-BE49-F238E27FC236}">
                      <a16:creationId xmlns:a16="http://schemas.microsoft.com/office/drawing/2014/main" id="{096DBF6B-4D01-5D7B-87FA-5DBB90083A12}"/>
                    </a:ext>
                  </a:extLst>
                </p:cNvPr>
                <p:cNvGrpSpPr/>
                <p:nvPr/>
              </p:nvGrpSpPr>
              <p:grpSpPr>
                <a:xfrm>
                  <a:off x="10870842" y="3745338"/>
                  <a:ext cx="839507" cy="927446"/>
                  <a:chOff x="10870842" y="3745338"/>
                  <a:chExt cx="839507" cy="927446"/>
                </a:xfrm>
              </p:grpSpPr>
              <p:grpSp>
                <p:nvGrpSpPr>
                  <p:cNvPr id="369" name="그룹 368">
                    <a:extLst>
                      <a:ext uri="{FF2B5EF4-FFF2-40B4-BE49-F238E27FC236}">
                        <a16:creationId xmlns:a16="http://schemas.microsoft.com/office/drawing/2014/main" id="{5CBA756B-1035-4725-D163-ED7AF58C7C9C}"/>
                      </a:ext>
                    </a:extLst>
                  </p:cNvPr>
                  <p:cNvGrpSpPr/>
                  <p:nvPr/>
                </p:nvGrpSpPr>
                <p:grpSpPr>
                  <a:xfrm>
                    <a:off x="10870842" y="3745338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377" name="그룹 376">
                      <a:extLst>
                        <a:ext uri="{FF2B5EF4-FFF2-40B4-BE49-F238E27FC236}">
                          <a16:creationId xmlns:a16="http://schemas.microsoft.com/office/drawing/2014/main" id="{4B390C66-06EB-9A8F-FE06-9E398115C1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379" name="그림 37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636C8A5F-5287-79E0-F493-4EDC60DB24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80" name="그림 37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4B75885-9931-F3C3-4043-070FCCFE850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378" name="그림 37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0A2EE2-305B-74BC-4C63-17C8722BAB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97894651-F564-A228-5762-632C390B9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3572" y="4426563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  <p:cxnSp>
            <p:nvCxnSpPr>
              <p:cNvPr id="403" name="직선 연결선 402">
                <a:extLst>
                  <a:ext uri="{FF2B5EF4-FFF2-40B4-BE49-F238E27FC236}">
                    <a16:creationId xmlns:a16="http://schemas.microsoft.com/office/drawing/2014/main" id="{2C10212D-79D9-A99F-1221-6B2D8AECF438}"/>
                  </a:ext>
                </a:extLst>
              </p:cNvPr>
              <p:cNvCxnSpPr/>
              <p:nvPr/>
            </p:nvCxnSpPr>
            <p:spPr>
              <a:xfrm>
                <a:off x="8986756" y="3684941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FE01E891-93DC-DC61-2D83-07ADCC4752D5}"/>
                  </a:ext>
                </a:extLst>
              </p:cNvPr>
              <p:cNvCxnSpPr/>
              <p:nvPr/>
            </p:nvCxnSpPr>
            <p:spPr>
              <a:xfrm>
                <a:off x="8986756" y="4839858"/>
                <a:ext cx="0" cy="98194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rgbClr val="F2D57E"/>
                    </a:gs>
                    <a:gs pos="20000">
                      <a:srgbClr val="F2D57E">
                        <a:alpha val="70000"/>
                      </a:srgbClr>
                    </a:gs>
                    <a:gs pos="83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6383EC8-7C41-9B92-8CBB-7CF9F66E5814}"/>
                  </a:ext>
                </a:extLst>
              </p:cNvPr>
              <p:cNvGrpSpPr/>
              <p:nvPr/>
            </p:nvGrpSpPr>
            <p:grpSpPr>
              <a:xfrm>
                <a:off x="9370087" y="4897478"/>
                <a:ext cx="2073151" cy="927578"/>
                <a:chOff x="9370087" y="4897478"/>
                <a:chExt cx="2073151" cy="927578"/>
              </a:xfrm>
            </p:grpSpPr>
            <p:sp>
              <p:nvSpPr>
                <p:cNvPr id="240" name="화살표: 오른쪽 239">
                  <a:extLst>
                    <a:ext uri="{FF2B5EF4-FFF2-40B4-BE49-F238E27FC236}">
                      <a16:creationId xmlns:a16="http://schemas.microsoft.com/office/drawing/2014/main" id="{411E06AD-46AC-9524-9FC6-335B5582AE64}"/>
                    </a:ext>
                  </a:extLst>
                </p:cNvPr>
                <p:cNvSpPr/>
                <p:nvPr/>
              </p:nvSpPr>
              <p:spPr>
                <a:xfrm>
                  <a:off x="10323502" y="5298324"/>
                  <a:ext cx="162626" cy="125887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8" name="그룹 407">
                  <a:extLst>
                    <a:ext uri="{FF2B5EF4-FFF2-40B4-BE49-F238E27FC236}">
                      <a16:creationId xmlns:a16="http://schemas.microsoft.com/office/drawing/2014/main" id="{44F81AE8-4009-10DD-FC53-FD37BC3CA6ED}"/>
                    </a:ext>
                  </a:extLst>
                </p:cNvPr>
                <p:cNvGrpSpPr/>
                <p:nvPr/>
              </p:nvGrpSpPr>
              <p:grpSpPr>
                <a:xfrm>
                  <a:off x="9370087" y="4897478"/>
                  <a:ext cx="839507" cy="927578"/>
                  <a:chOff x="9370087" y="4933725"/>
                  <a:chExt cx="839507" cy="927578"/>
                </a:xfrm>
              </p:grpSpPr>
              <p:grpSp>
                <p:nvGrpSpPr>
                  <p:cNvPr id="239" name="그룹 238">
                    <a:extLst>
                      <a:ext uri="{FF2B5EF4-FFF2-40B4-BE49-F238E27FC236}">
                        <a16:creationId xmlns:a16="http://schemas.microsoft.com/office/drawing/2014/main" id="{E2799924-7AD8-2195-01D1-D84A1A71CEA4}"/>
                      </a:ext>
                    </a:extLst>
                  </p:cNvPr>
                  <p:cNvGrpSpPr/>
                  <p:nvPr/>
                </p:nvGrpSpPr>
                <p:grpSpPr>
                  <a:xfrm>
                    <a:off x="9370087" y="4933725"/>
                    <a:ext cx="839507" cy="690374"/>
                    <a:chOff x="8792530" y="4677074"/>
                    <a:chExt cx="1005509" cy="826887"/>
                  </a:xfrm>
                </p:grpSpPr>
                <p:grpSp>
                  <p:nvGrpSpPr>
                    <p:cNvPr id="241" name="그룹 240">
                      <a:extLst>
                        <a:ext uri="{FF2B5EF4-FFF2-40B4-BE49-F238E27FC236}">
                          <a16:creationId xmlns:a16="http://schemas.microsoft.com/office/drawing/2014/main" id="{20BFFEF3-BCD5-7F6E-2987-90E368BD49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245" name="그림 24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6ECE334-CA7C-2544-82AE-5058E9D629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46" name="그림 245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E1FA4E22-B09E-6088-E817-DA38C5F1FB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2" name="그림 24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572DD8C-076E-2576-0D2E-DCB5BE22CE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243" name="그림 242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F0E0208-48C7-F72D-075A-F7842FADB4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65784" r="30870" b="16615"/>
                    <a:stretch/>
                  </p:blipFill>
                  <p:spPr>
                    <a:xfrm>
                      <a:off x="9070904" y="5297515"/>
                      <a:ext cx="448760" cy="206445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405" name="TextBox 404">
                    <a:extLst>
                      <a:ext uri="{FF2B5EF4-FFF2-40B4-BE49-F238E27FC236}">
                        <a16:creationId xmlns:a16="http://schemas.microsoft.com/office/drawing/2014/main" id="{29635AB5-2415-448F-B5BE-0B40EB4D0E5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2555" y="5615082"/>
                    <a:ext cx="77457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게이지 회복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  <p:grpSp>
              <p:nvGrpSpPr>
                <p:cNvPr id="407" name="그룹 406">
                  <a:extLst>
                    <a:ext uri="{FF2B5EF4-FFF2-40B4-BE49-F238E27FC236}">
                      <a16:creationId xmlns:a16="http://schemas.microsoft.com/office/drawing/2014/main" id="{8ABA2AAD-618E-0487-605D-0A1B25535889}"/>
                    </a:ext>
                  </a:extLst>
                </p:cNvPr>
                <p:cNvGrpSpPr/>
                <p:nvPr/>
              </p:nvGrpSpPr>
              <p:grpSpPr>
                <a:xfrm>
                  <a:off x="10603731" y="4897478"/>
                  <a:ext cx="839507" cy="927578"/>
                  <a:chOff x="10603731" y="4933725"/>
                  <a:chExt cx="839507" cy="927578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B94F3482-9546-DFF0-BFB7-F16F137312FC}"/>
                      </a:ext>
                    </a:extLst>
                  </p:cNvPr>
                  <p:cNvGrpSpPr/>
                  <p:nvPr/>
                </p:nvGrpSpPr>
                <p:grpSpPr>
                  <a:xfrm>
                    <a:off x="10603731" y="4933725"/>
                    <a:ext cx="839507" cy="690374"/>
                    <a:chOff x="647042" y="1915343"/>
                    <a:chExt cx="3396774" cy="2793359"/>
                  </a:xfrm>
                </p:grpSpPr>
                <p:grpSp>
                  <p:nvGrpSpPr>
                    <p:cNvPr id="247" name="그룹 246">
                      <a:extLst>
                        <a:ext uri="{FF2B5EF4-FFF2-40B4-BE49-F238E27FC236}">
                          <a16:creationId xmlns:a16="http://schemas.microsoft.com/office/drawing/2014/main" id="{FF7A231D-86C6-5D7A-7C6A-807FA50D5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249" name="그림 248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8854F95B-20E4-904C-8061-9DAFABE326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250" name="그림 24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32CF6D-9DBC-6ACD-E6AC-A87D72D0A8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248" name="그림 247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FAB9745-D960-4AE5-BE28-73D9A0608B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406" name="TextBox 405">
                    <a:extLst>
                      <a:ext uri="{FF2B5EF4-FFF2-40B4-BE49-F238E27FC236}">
                        <a16:creationId xmlns:a16="http://schemas.microsoft.com/office/drawing/2014/main" id="{E88818DA-09D1-390B-8561-7B6550EA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76460" y="5615082"/>
                    <a:ext cx="49404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3</a:t>
                    </a:r>
                    <a:r>
                      <a: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</a:rPr>
                      <a:t>단계</a:t>
                    </a:r>
                    <a:endPara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</a:endParaRPr>
                  </a:p>
                </p:txBody>
              </p:sp>
            </p:grpSp>
          </p:grpSp>
        </p:grpSp>
      </p:grpSp>
      <p:pic>
        <p:nvPicPr>
          <p:cNvPr id="422" name="그림 42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914D72E-E084-9A8C-5200-93A7856CFCC3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4476552" y="2177195"/>
            <a:ext cx="511092" cy="511200"/>
          </a:xfrm>
          <a:prstGeom prst="ellipse">
            <a:avLst/>
          </a:prstGeom>
        </p:spPr>
      </p:pic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6E7853C5-1346-7A99-DB38-04B81628854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5" name="그림 42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E82536F4-2147-9DEC-54B0-76A658C347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6898334" y="662832"/>
            <a:ext cx="472440" cy="492760"/>
          </a:xfrm>
          <a:prstGeom prst="rect">
            <a:avLst/>
          </a:prstGeom>
        </p:spPr>
      </p:pic>
      <p:sp>
        <p:nvSpPr>
          <p:cNvPr id="431" name="TextBox 430">
            <a:extLst>
              <a:ext uri="{FF2B5EF4-FFF2-40B4-BE49-F238E27FC236}">
                <a16:creationId xmlns:a16="http://schemas.microsoft.com/office/drawing/2014/main" id="{15FE5568-30BD-148E-4596-B5127A234CD1}"/>
              </a:ext>
            </a:extLst>
          </p:cNvPr>
          <p:cNvSpPr txBox="1"/>
          <p:nvPr/>
        </p:nvSpPr>
        <p:spPr>
          <a:xfrm>
            <a:off x="1655325" y="1272712"/>
            <a:ext cx="774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BAE2F4"/>
                </a:solidFill>
                <a:effectLst>
                  <a:glow rad="762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solidFill>
                  <a:srgbClr val="BAE2F4"/>
                </a:solidFill>
                <a:effectLst>
                  <a:glow rad="762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</a:t>
            </a:r>
            <a:endParaRPr lang="en-US" altLang="ko-KR" sz="1000" dirty="0">
              <a:solidFill>
                <a:srgbClr val="BAE2F4"/>
              </a:solidFill>
              <a:effectLst>
                <a:glow rad="762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EFA03D7-F202-DEFF-9589-96A8259EB224}"/>
              </a:ext>
            </a:extLst>
          </p:cNvPr>
          <p:cNvGrpSpPr/>
          <p:nvPr/>
        </p:nvGrpSpPr>
        <p:grpSpPr>
          <a:xfrm>
            <a:off x="2748612" y="1052197"/>
            <a:ext cx="2171107" cy="246221"/>
            <a:chOff x="2748612" y="1052197"/>
            <a:chExt cx="2171107" cy="246221"/>
          </a:xfrm>
        </p:grpSpPr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5E3C275C-70CA-2A12-59A3-5B6B2A6EEF7B}"/>
                </a:ext>
              </a:extLst>
            </p:cNvPr>
            <p:cNvSpPr txBox="1"/>
            <p:nvPr/>
          </p:nvSpPr>
          <p:spPr>
            <a:xfrm>
              <a:off x="3651423" y="1052197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치명타 적중률 증가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4ECACEFF-58B9-B484-1142-BD1986FE072C}"/>
                </a:ext>
              </a:extLst>
            </p:cNvPr>
            <p:cNvSpPr txBox="1"/>
            <p:nvPr/>
          </p:nvSpPr>
          <p:spPr>
            <a:xfrm>
              <a:off x="2748612" y="1052197"/>
              <a:ext cx="902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#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게이지 통합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967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B666-4A52-380F-BC95-8BDE7B39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8793F35E-AA69-D4CA-E160-F22F1288476A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448B9E5D-5058-FF4F-F1C8-FD8F09513B1F}"/>
              </a:ext>
            </a:extLst>
          </p:cNvPr>
          <p:cNvSpPr/>
          <p:nvPr/>
        </p:nvSpPr>
        <p:spPr>
          <a:xfrm>
            <a:off x="2598841" y="3724573"/>
            <a:ext cx="9127996" cy="2417202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59A59ACF-BC83-9F94-9D83-F5842D657AE3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068D13-4198-737F-D24F-15586E024961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D4A785E-4913-357F-5A7C-A827F0E11AC5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EBED70-9FD3-86B7-D172-54621A0832C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051A581-E3E3-76CC-25B6-8F9DCF3D4B5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998D9-008E-6419-2497-C205C87041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944CF9-D31A-0569-7BC7-EFB59956413A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D5FB47A-27EA-A1C7-4514-6455AD98FB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BA34C9A-AB30-0A6D-1FA3-E890F5A81D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F4EA981-8A0B-6A95-3005-F460CDB8C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CA1802-99E4-5D6B-4F85-2DFAA8F3A3A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B11CC7-BE40-1B85-7820-2D81A3A5AA7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4CD93-BC3F-C661-8105-A0517083DCC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FE32DC-BE49-5423-D133-3F77D1729E3F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DE8D56-5431-32AD-75C1-89F24483C38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BE04BB-1AB5-8FDB-4C52-6DBB19552A42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A4C14A3-E356-0C49-926A-745F7BF3D55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4757016-3639-5563-E85F-E3B827D8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1CA489E-F41F-BF74-86E0-80A38D3E2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F147316-52A1-619A-782E-669AD4AE9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D13425FD-63A8-1F8B-FA38-9A983362385B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CD1D962-6164-42E9-BB74-4A61DFE14D9B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C38A0893-35BB-3AAD-3201-AB0A7D8AC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365EC41D-1F5E-0786-A118-0BE8FB9A81D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6C4F351-E42C-A4F7-9BB3-3CFD46344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BC050DDA-7493-95C0-B1E5-495EEFDE1E97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CE2D14D9-90CB-4400-0AA0-BDCE21E6349B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B991A13-EC5C-D3D7-CFCB-329C60644D0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B1115138-903C-5DE7-7E54-8E2D2CE95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4B90F398-F6C8-35CF-7B5E-A8F7F65F5E2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C456903-78CA-3C9F-2425-27DC3B10D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235918"/>
              </p:ext>
            </p:extLst>
          </p:nvPr>
        </p:nvGraphicFramePr>
        <p:xfrm>
          <a:off x="2830889" y="1328735"/>
          <a:ext cx="8683200" cy="119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버프에 다음의 효과가 추가된다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&lt;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&gt;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394FEC1-09D9-E594-7946-750B028390BB}"/>
              </a:ext>
            </a:extLst>
          </p:cNvPr>
          <p:cNvGrpSpPr/>
          <p:nvPr/>
        </p:nvGrpSpPr>
        <p:grpSpPr>
          <a:xfrm>
            <a:off x="521731" y="5178349"/>
            <a:ext cx="721213" cy="881296"/>
            <a:chOff x="976153" y="4992319"/>
            <a:chExt cx="721213" cy="88129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DF91F618-8831-8064-F4F4-168E8C75C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1124359" y="511532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CE2914-8E56-52D0-8FBB-019D5699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976153" y="4992319"/>
              <a:ext cx="721213" cy="6708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E7E980-A769-E9C4-7E49-D7FB058417CE}"/>
                </a:ext>
              </a:extLst>
            </p:cNvPr>
            <p:cNvSpPr/>
            <p:nvPr/>
          </p:nvSpPr>
          <p:spPr>
            <a:xfrm>
              <a:off x="1068849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BF2A4A-86EC-5ED0-287F-76A9AC5D83E5}"/>
                </a:ext>
              </a:extLst>
            </p:cNvPr>
            <p:cNvGrpSpPr/>
            <p:nvPr/>
          </p:nvGrpSpPr>
          <p:grpSpPr>
            <a:xfrm>
              <a:off x="1139815" y="548131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8BCC147-569F-A9C6-3153-011410D9F0BD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C9292-CFB2-6903-B6A8-6EBBCCA7C79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941E8796-89A7-9634-4184-14A3008CA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40B031-51B2-6BD8-A80A-7426405DE22C}"/>
              </a:ext>
            </a:extLst>
          </p:cNvPr>
          <p:cNvGrpSpPr/>
          <p:nvPr/>
        </p:nvGrpSpPr>
        <p:grpSpPr>
          <a:xfrm>
            <a:off x="1670765" y="5178349"/>
            <a:ext cx="721213" cy="881296"/>
            <a:chOff x="2130858" y="4992319"/>
            <a:chExt cx="721213" cy="881296"/>
          </a:xfrm>
        </p:grpSpPr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2DC4AB8-DD8D-1727-14C2-9AC9C619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2279064" y="5115326"/>
              <a:ext cx="424800" cy="424800"/>
            </a:xfrm>
            <a:prstGeom prst="ellipse">
              <a:avLst/>
            </a:prstGeom>
          </p:spPr>
        </p:pic>
        <p:pic>
          <p:nvPicPr>
            <p:cNvPr id="54" name="그림 5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B2AA289-CF68-0888-A049-3B40AAF9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2130858" y="4992319"/>
              <a:ext cx="721213" cy="670814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C76A9B0-5C2B-7144-5BC1-D35D009831E5}"/>
                </a:ext>
              </a:extLst>
            </p:cNvPr>
            <p:cNvSpPr/>
            <p:nvPr/>
          </p:nvSpPr>
          <p:spPr>
            <a:xfrm>
              <a:off x="2223554" y="568183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Lv.0/3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F612C09-69A4-C1A9-5B91-D95092D543DF}"/>
                </a:ext>
              </a:extLst>
            </p:cNvPr>
            <p:cNvGrpSpPr/>
            <p:nvPr/>
          </p:nvGrpSpPr>
          <p:grpSpPr>
            <a:xfrm>
              <a:off x="2294520" y="548131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1153043-22AA-9BB8-5FBD-A3EC6ABE004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B02346-B8CE-1F0A-3FE1-FC28824D303C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64" name="그림 63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90B8DD5A-2B49-8C7B-4E72-4783DC9DD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669937" y="4015642"/>
            <a:ext cx="424800" cy="424800"/>
          </a:xfrm>
          <a:prstGeom prst="ellipse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5CBD491-B6C8-6C24-3062-65092351B4FA}"/>
              </a:ext>
            </a:extLst>
          </p:cNvPr>
          <p:cNvSpPr/>
          <p:nvPr/>
        </p:nvSpPr>
        <p:spPr>
          <a:xfrm>
            <a:off x="539004" y="4773931"/>
            <a:ext cx="1852974" cy="13169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034D873-6BCA-987F-B1DC-34A071B4BCD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38A6D1CE-2FC6-AF7E-CC92-86BA2AC3C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2E5BDE85-A79F-BB19-C93C-5ADFA87BD6F2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A4AA297-DE45-D470-004F-02091F72890F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ED74A424-CD85-26E9-FE16-E6D16E533BB8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7767EC06-317B-CDE9-D66A-0045A87FD4BA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981A4346-7777-1E0B-4058-DF647B3F0A74}"/>
              </a:ext>
            </a:extLst>
          </p:cNvPr>
          <p:cNvSpPr txBox="1"/>
          <p:nvPr/>
        </p:nvSpPr>
        <p:spPr>
          <a:xfrm>
            <a:off x="2748612" y="1052197"/>
            <a:ext cx="1438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공격 및 이동 속도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D2FE20-10A9-2B38-6657-C87E9ABD6077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3B90D0FE-19A1-BDFC-34CE-56DEC5FDC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827DB10-8A0C-5842-DF26-91A18FE75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BB80419-08A7-4EAE-0622-A6FB3086F968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63D988-B69E-B61E-226B-AE67ED5FDBF2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718BD57-A745-B982-7268-075F78E80526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F1DC8E-10EB-3B55-E09B-876F90F289FE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8C70F4-EF1E-247C-AAED-55BD871CA6D4}"/>
              </a:ext>
            </a:extLst>
          </p:cNvPr>
          <p:cNvSpPr/>
          <p:nvPr/>
        </p:nvSpPr>
        <p:spPr>
          <a:xfrm>
            <a:off x="539004" y="1298419"/>
            <a:ext cx="1852974" cy="13378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F776D20-A435-1942-E639-6E7B10D41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28039"/>
              </p:ext>
            </p:extLst>
          </p:nvPr>
        </p:nvGraphicFramePr>
        <p:xfrm>
          <a:off x="2830889" y="4151219"/>
          <a:ext cx="8683200" cy="1867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2069341566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버프에 다음의 효과가 추가된다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&lt;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&gt;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열복사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 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마나 소모량이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9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12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감소한다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23610"/>
                  </a:ext>
                </a:extLst>
              </a:tr>
            </a:tbl>
          </a:graphicData>
        </a:graphic>
      </p:graphicFrame>
      <p:pic>
        <p:nvPicPr>
          <p:cNvPr id="410" name="그림 409" descr="만화 영화, 예술, 소설, 아니메이(가) 표시된 사진&#10;&#10;자동 생성된 설명">
            <a:extLst>
              <a:ext uri="{FF2B5EF4-FFF2-40B4-BE49-F238E27FC236}">
                <a16:creationId xmlns:a16="http://schemas.microsoft.com/office/drawing/2014/main" id="{BEE078E7-EFB0-CF86-1E5D-B8F028FFFE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13711" r="41661" b="47670"/>
          <a:stretch/>
        </p:blipFill>
        <p:spPr>
          <a:xfrm>
            <a:off x="4475282" y="1938427"/>
            <a:ext cx="511415" cy="511415"/>
          </a:xfrm>
          <a:prstGeom prst="ellipse">
            <a:avLst/>
          </a:prstGeom>
        </p:spPr>
      </p:pic>
      <p:pic>
        <p:nvPicPr>
          <p:cNvPr id="418" name="그림 417" descr="열, 빛, 불꽃이(가) 표시된 사진&#10;&#10;자동 생성된 설명">
            <a:extLst>
              <a:ext uri="{FF2B5EF4-FFF2-40B4-BE49-F238E27FC236}">
                <a16:creationId xmlns:a16="http://schemas.microsoft.com/office/drawing/2014/main" id="{5C50D2C5-A0B6-081D-5B3A-3F5B388FA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4475282" y="4763554"/>
            <a:ext cx="511200" cy="511200"/>
          </a:xfrm>
          <a:prstGeom prst="ellipse">
            <a:avLst/>
          </a:prstGeom>
        </p:spPr>
      </p:pic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0F0EB7B-CE12-AB71-FB40-070E796152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9F2E445-5C61-1912-12EF-04A0C4FA57E4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17663D-3FD2-6F27-22B3-8AC96B2FEB21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F95CE9B-4AEF-680A-6F82-6427C01FD031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8C7B9A-208E-D147-8EC1-B2C503251FE3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pic>
        <p:nvPicPr>
          <p:cNvPr id="420" name="그림 419" descr="열, 불, 우주, 호박이(가) 표시된 사진&#10;&#10;자동 생성된 설명">
            <a:extLst>
              <a:ext uri="{FF2B5EF4-FFF2-40B4-BE49-F238E27FC236}">
                <a16:creationId xmlns:a16="http://schemas.microsoft.com/office/drawing/2014/main" id="{C3E4639A-C3C3-D0E5-849B-F258F1E9C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9484" r="9484" b="9926"/>
          <a:stretch/>
        </p:blipFill>
        <p:spPr>
          <a:xfrm>
            <a:off x="4475282" y="5437991"/>
            <a:ext cx="511200" cy="511200"/>
          </a:xfrm>
          <a:prstGeom prst="ellipse">
            <a:avLst/>
          </a:prstGeom>
        </p:spPr>
      </p:pic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6B8B8790-6C01-9D38-2593-C7E6E6FD355A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51E0D78-9C7E-F01E-2145-12F6B8DF1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D1C60A8-0023-ECBF-E19E-F556DD44A9BC}"/>
              </a:ext>
            </a:extLst>
          </p:cNvPr>
          <p:cNvCxnSpPr>
            <a:cxnSpLocks/>
          </p:cNvCxnSpPr>
          <p:nvPr/>
        </p:nvCxnSpPr>
        <p:spPr>
          <a:xfrm>
            <a:off x="2598841" y="3725348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97CE9E8-F9D5-1CD4-5BE6-530330ECE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6898123" y="3471236"/>
            <a:ext cx="472862" cy="493200"/>
          </a:xfrm>
          <a:prstGeom prst="rect">
            <a:avLst/>
          </a:prstGeom>
        </p:spPr>
      </p:pic>
      <p:pic>
        <p:nvPicPr>
          <p:cNvPr id="433" name="그림 432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C9CAD035-E422-46C1-234C-37FC35EA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537203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BEDF0DB-EE6A-07A1-7DEF-857B586AE98A}"/>
              </a:ext>
            </a:extLst>
          </p:cNvPr>
          <p:cNvSpPr/>
          <p:nvPr/>
        </p:nvSpPr>
        <p:spPr>
          <a:xfrm>
            <a:off x="614427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Lv.1/5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8B9374-B3F9-4365-5C0A-4F33BD87B0E0}"/>
              </a:ext>
            </a:extLst>
          </p:cNvPr>
          <p:cNvGrpSpPr/>
          <p:nvPr/>
        </p:nvGrpSpPr>
        <p:grpSpPr>
          <a:xfrm>
            <a:off x="685393" y="4381631"/>
            <a:ext cx="393888" cy="204576"/>
            <a:chOff x="6707952" y="1814050"/>
            <a:chExt cx="393888" cy="20457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04A686A1-BBAE-28B5-BD24-28C7AFBE37AF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79CC02-237F-8D3B-5369-71979DA6187D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2P</a:t>
              </a:r>
            </a:p>
          </p:txBody>
        </p: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B56EEF1C-05EB-67AE-FAEB-B2143A5870BD}"/>
              </a:ext>
            </a:extLst>
          </p:cNvPr>
          <p:cNvSpPr txBox="1"/>
          <p:nvPr/>
        </p:nvSpPr>
        <p:spPr>
          <a:xfrm>
            <a:off x="1711430" y="2540666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>
                <a:solidFill>
                  <a:srgbClr val="BAE2F4"/>
                </a:solidFill>
                <a:effectLst>
                  <a:glow rad="762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확산</a:t>
            </a:r>
            <a:endParaRPr lang="en-US" altLang="ko-KR" sz="1000" dirty="0">
              <a:solidFill>
                <a:srgbClr val="BAE2F4"/>
              </a:solidFill>
              <a:effectLst>
                <a:glow rad="762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B67CA802-7249-1733-5B4C-D1596130FA14}"/>
              </a:ext>
            </a:extLst>
          </p:cNvPr>
          <p:cNvSpPr txBox="1"/>
          <p:nvPr/>
        </p:nvSpPr>
        <p:spPr>
          <a:xfrm>
            <a:off x="1711431" y="3860559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762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온도 상승</a:t>
            </a:r>
            <a:endParaRPr lang="en-US" altLang="ko-KR" sz="1000" dirty="0">
              <a:solidFill>
                <a:srgbClr val="BAE2F4"/>
              </a:solidFill>
              <a:effectLst>
                <a:glow rad="762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78490EB-05E7-C1A2-F32F-9DBBAC36C336}"/>
              </a:ext>
            </a:extLst>
          </p:cNvPr>
          <p:cNvSpPr txBox="1"/>
          <p:nvPr/>
        </p:nvSpPr>
        <p:spPr>
          <a:xfrm>
            <a:off x="636998" y="3860559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BAE2F4"/>
                </a:solidFill>
                <a:effectLst>
                  <a:glow rad="762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열복사</a:t>
            </a:r>
            <a:endParaRPr lang="en-US" altLang="ko-KR" sz="1000" dirty="0">
              <a:solidFill>
                <a:srgbClr val="BAE2F4"/>
              </a:solidFill>
              <a:effectLst>
                <a:glow rad="76200">
                  <a:schemeClr val="tx1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A63DE-E8E0-B650-A8D3-1A44307652A6}"/>
              </a:ext>
            </a:extLst>
          </p:cNvPr>
          <p:cNvSpPr txBox="1"/>
          <p:nvPr/>
        </p:nvSpPr>
        <p:spPr>
          <a:xfrm>
            <a:off x="3791525" y="3874681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마나 소모량 감소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D8FCB-10AE-44B9-85CD-CF750794E859}"/>
              </a:ext>
            </a:extLst>
          </p:cNvPr>
          <p:cNvSpPr txBox="1"/>
          <p:nvPr/>
        </p:nvSpPr>
        <p:spPr>
          <a:xfrm>
            <a:off x="2748612" y="3874681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주는 피해 증가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2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18B-3A32-8A29-2CC6-4FB5405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4E051D01-6A6A-3382-CB73-EE8E3E8E86F1}"/>
              </a:ext>
            </a:extLst>
          </p:cNvPr>
          <p:cNvSpPr/>
          <p:nvPr/>
        </p:nvSpPr>
        <p:spPr>
          <a:xfrm>
            <a:off x="2598841" y="909213"/>
            <a:ext cx="9127997" cy="1637500"/>
          </a:xfrm>
          <a:prstGeom prst="rect">
            <a:avLst/>
          </a:prstGeom>
          <a:gradFill flip="none" rotWithShape="1">
            <a:gsLst>
              <a:gs pos="0">
                <a:srgbClr val="FCF5E0"/>
              </a:gs>
              <a:gs pos="18000">
                <a:srgbClr val="FCF5E0">
                  <a:alpha val="70000"/>
                </a:srgbClr>
              </a:gs>
              <a:gs pos="71500">
                <a:srgbClr val="FCF5E0">
                  <a:alpha val="30000"/>
                </a:srgbClr>
              </a:gs>
              <a:gs pos="43000">
                <a:srgbClr val="FCF5E0">
                  <a:alpha val="40000"/>
                </a:srgbClr>
              </a:gs>
              <a:gs pos="100000">
                <a:srgbClr val="FCF5E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1BB08B81-C80C-A026-CF15-67C5B88E8D91}"/>
              </a:ext>
            </a:extLst>
          </p:cNvPr>
          <p:cNvCxnSpPr>
            <a:cxnSpLocks/>
          </p:cNvCxnSpPr>
          <p:nvPr/>
        </p:nvCxnSpPr>
        <p:spPr>
          <a:xfrm>
            <a:off x="2030051" y="4417859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C9AADD3-2A74-E7B0-D213-30978FB97A17}"/>
              </a:ext>
            </a:extLst>
          </p:cNvPr>
          <p:cNvCxnSpPr>
            <a:cxnSpLocks/>
          </p:cNvCxnSpPr>
          <p:nvPr/>
        </p:nvCxnSpPr>
        <p:spPr>
          <a:xfrm>
            <a:off x="2030051" y="3099134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B2B671-9EEB-A320-1CEA-04B26BD8E70D}"/>
              </a:ext>
            </a:extLst>
          </p:cNvPr>
          <p:cNvCxnSpPr>
            <a:cxnSpLocks/>
          </p:cNvCxnSpPr>
          <p:nvPr/>
        </p:nvCxnSpPr>
        <p:spPr>
          <a:xfrm>
            <a:off x="2030051" y="1881518"/>
            <a:ext cx="0" cy="1159484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2A5C6B-59D4-D770-2742-563F4D6B2D7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D71715-3211-6A72-CEAE-F47B9B1A551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16EF0B-E8E8-73F7-71FB-C20E3D5ED0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9F0A18-CAB6-5BEF-E70F-06F7037A1BF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8D43FB2-FDE3-6DBB-7549-715F1875A7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5DF3B0-85B6-38E4-D46D-A2A9C8100C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CA36A7F-9B1A-E49C-307E-92DA20D7AE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2AC8AC5-6E5F-C708-7CCA-DD74E9A911F2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A55A2D-6680-DE8A-908D-7136A09E790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04CC81-A25C-217F-6747-2FA0E441C62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809EA5-A667-0B7D-1056-17A2787C935C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9075E-0543-D525-F329-08342F32007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F52646-8627-6441-7AD3-6E581374FDDA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DC111F5-555D-3B66-E4AF-10D28253577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CF145E9-451E-E613-146C-9EDF89732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C1CB96-9AEE-DA04-6CE2-FA58FEACB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E850207-A51F-9098-A80C-CBD99A5D3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38CF5C8C-0DC9-565E-46D3-FCE65B52CCE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A9FFF0E-BEA8-895C-AC37-B15C25A6EA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FFFFE552-712C-143B-8022-02A5328CE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039D4F93-A3BC-4524-DAF9-C796508C4733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48CEE170-B1EE-A332-15F5-54E985FA3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E90CBC6-3E52-D6D6-BEBD-2797E879052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F7AC6FF3-EC47-1A5B-7210-7FA70EAC7082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8EC6218-23B0-1790-5478-D8B1F39B9162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7114A6E4-93BD-2F34-3E9A-59B9F1D19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D8C4F0D0-3CE0-7F6E-B73F-D003C19C43C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FDAEA50-9596-5203-4D07-83C8E02B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44413"/>
              </p:ext>
            </p:extLst>
          </p:nvPr>
        </p:nvGraphicFramePr>
        <p:xfrm>
          <a:off x="2830889" y="1328735"/>
          <a:ext cx="8683200" cy="2781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5600">
                  <a:extLst>
                    <a:ext uri="{9D8B030D-6E8A-4147-A177-3AD203B41FA5}">
                      <a16:colId xmlns:a16="http://schemas.microsoft.com/office/drawing/2014/main" val="160080007"/>
                    </a:ext>
                  </a:extLst>
                </a:gridCol>
                <a:gridCol w="87840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626400">
                  <a:extLst>
                    <a:ext uri="{9D8B030D-6E8A-4147-A177-3AD203B41FA5}">
                      <a16:colId xmlns:a16="http://schemas.microsoft.com/office/drawing/2014/main" val="18043668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3782272211"/>
                    </a:ext>
                  </a:extLst>
                </a:gridCol>
                <a:gridCol w="524160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타입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 레벨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 필요 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설명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Main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 않는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(8pt)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게이지가 자연 소모되지 않지만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을 사용할 때 마다 현신 게이지를 소모한다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또한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게이지가 활성화 되고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현신 게이지를 소모할 때 마다 소모한 수치 만큼 발화 게이지가 차오른다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게이지가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꽉차면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x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키를 눌러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스킬을 사용할 수 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열섬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스킬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적중 시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타격마다 발화 게이지의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8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13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/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씩 현신 게이지를 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Side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잔불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(2pt)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현신 상태에서 벗어날 때 보유 중인 발화 게이지의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n/n/n/n/n%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만큼 현신 게이지를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회복한다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37002"/>
                  </a:ext>
                </a:extLst>
              </a:tr>
            </a:tbl>
          </a:graphicData>
        </a:graphic>
      </p:graphicFrame>
      <p:pic>
        <p:nvPicPr>
          <p:cNvPr id="40" name="그림 39" descr="열, 빛, 불꽃이(가) 표시된 사진&#10;&#10;자동 생성된 설명">
            <a:extLst>
              <a:ext uri="{FF2B5EF4-FFF2-40B4-BE49-F238E27FC236}">
                <a16:creationId xmlns:a16="http://schemas.microsoft.com/office/drawing/2014/main" id="{C1AC5B19-9663-1519-03EF-07C5DF97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25420" r="28580" b="31866"/>
          <a:stretch/>
        </p:blipFill>
        <p:spPr>
          <a:xfrm>
            <a:off x="1818971" y="4015642"/>
            <a:ext cx="424800" cy="424800"/>
          </a:xfrm>
          <a:prstGeom prst="ellipse">
            <a:avLst/>
          </a:prstGeom>
        </p:spPr>
      </p:pic>
      <p:pic>
        <p:nvPicPr>
          <p:cNvPr id="212" name="그림 211" descr="스케치, 그림, 일러스트레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1C7A6E48-6C85-A348-598F-020A0F00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7471" r="78305" b="59056"/>
          <a:stretch/>
        </p:blipFill>
        <p:spPr>
          <a:xfrm>
            <a:off x="1818260" y="1441353"/>
            <a:ext cx="426222" cy="426312"/>
          </a:xfrm>
          <a:prstGeom prst="ellipse">
            <a:avLst/>
          </a:prstGeom>
        </p:spPr>
      </p:pic>
      <p:pic>
        <p:nvPicPr>
          <p:cNvPr id="231" name="그림 230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51361FE8-7420-A9E1-C788-9E40085EE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1309375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E80FE393-EDDD-C00A-C21F-47E95D7D8C64}"/>
              </a:ext>
            </a:extLst>
          </p:cNvPr>
          <p:cNvSpPr/>
          <p:nvPr/>
        </p:nvSpPr>
        <p:spPr>
          <a:xfrm>
            <a:off x="1763461" y="2010723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BAE2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Lv.1/1</a:t>
            </a:r>
            <a:endParaRPr lang="ko-KR" altLang="en-US" sz="900" spc="50" dirty="0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B4B9D7A-6A54-1EA4-989B-57B929FFF477}"/>
              </a:ext>
            </a:extLst>
          </p:cNvPr>
          <p:cNvGrpSpPr/>
          <p:nvPr/>
        </p:nvGrpSpPr>
        <p:grpSpPr>
          <a:xfrm>
            <a:off x="1845667" y="1840815"/>
            <a:ext cx="393888" cy="204576"/>
            <a:chOff x="6707952" y="1814050"/>
            <a:chExt cx="393888" cy="204576"/>
          </a:xfrm>
        </p:grpSpPr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D1874EF1-9590-5532-BC05-DFC6CD67852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111C451-1D99-4410-CCE8-CA10DBF18A19}"/>
                </a:ext>
              </a:extLst>
            </p:cNvPr>
            <p:cNvSpPr txBox="1"/>
            <p:nvPr/>
          </p:nvSpPr>
          <p:spPr>
            <a:xfrm>
              <a:off x="6815129" y="1857801"/>
              <a:ext cx="179536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24P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6CAA45-39A1-86AD-0280-9C1B3BC174A4}"/>
              </a:ext>
            </a:extLst>
          </p:cNvPr>
          <p:cNvGrpSpPr/>
          <p:nvPr/>
        </p:nvGrpSpPr>
        <p:grpSpPr>
          <a:xfrm>
            <a:off x="1686237" y="2612834"/>
            <a:ext cx="690268" cy="875384"/>
            <a:chOff x="1686237" y="2612834"/>
            <a:chExt cx="690268" cy="875384"/>
          </a:xfrm>
        </p:grpSpPr>
        <p:pic>
          <p:nvPicPr>
            <p:cNvPr id="13" name="그림 12" descr="만화 영화, 예술, 소설, 아니메이(가) 표시된 사진&#10;&#10;자동 생성된 설명">
              <a:extLst>
                <a:ext uri="{FF2B5EF4-FFF2-40B4-BE49-F238E27FC236}">
                  <a16:creationId xmlns:a16="http://schemas.microsoft.com/office/drawing/2014/main" id="{FDD4FFD4-4EDB-D144-0BBB-7B723CD2D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13711" r="41661" b="47670"/>
            <a:stretch/>
          </p:blipFill>
          <p:spPr>
            <a:xfrm>
              <a:off x="1818971" y="2729929"/>
              <a:ext cx="424800" cy="424800"/>
            </a:xfrm>
            <a:prstGeom prst="ellipse">
              <a:avLst/>
            </a:prstGeom>
          </p:spPr>
        </p:pic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74C0E0AB-DF75-C034-CDD9-E1E46E86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86237" y="2612834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EBA320D-C22D-8DF2-34D5-E1C90B85F50C}"/>
                </a:ext>
              </a:extLst>
            </p:cNvPr>
            <p:cNvSpPr/>
            <p:nvPr/>
          </p:nvSpPr>
          <p:spPr>
            <a:xfrm>
              <a:off x="1763461" y="3296436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FA9689-1819-4E51-0394-ACD9574A1BAA}"/>
                </a:ext>
              </a:extLst>
            </p:cNvPr>
            <p:cNvGrpSpPr/>
            <p:nvPr/>
          </p:nvGrpSpPr>
          <p:grpSpPr>
            <a:xfrm>
              <a:off x="1834427" y="3095918"/>
              <a:ext cx="393888" cy="204576"/>
              <a:chOff x="6707952" y="1814050"/>
              <a:chExt cx="393888" cy="20457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25A1F7A-6702-C53B-832D-FDD75F65829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B25E38-406B-8E7F-BD6A-7D29076E8F27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</p:grpSp>
      <p:pic>
        <p:nvPicPr>
          <p:cNvPr id="415" name="그림 414" descr="원, 다채로움, 스크린샷, 빛이(가) 표시된 사진&#10;&#10;자동 생성된 설명">
            <a:extLst>
              <a:ext uri="{FF2B5EF4-FFF2-40B4-BE49-F238E27FC236}">
                <a16:creationId xmlns:a16="http://schemas.microsoft.com/office/drawing/2014/main" id="{84144060-BC4D-013A-D915-3D69967D25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53706" r="15592" b="29033"/>
          <a:stretch/>
        </p:blipFill>
        <p:spPr>
          <a:xfrm>
            <a:off x="1686237" y="3884840"/>
            <a:ext cx="690268" cy="690268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A6C203-71E5-3C89-7EB8-D5F7953E83E5}"/>
              </a:ext>
            </a:extLst>
          </p:cNvPr>
          <p:cNvSpPr/>
          <p:nvPr/>
        </p:nvSpPr>
        <p:spPr>
          <a:xfrm>
            <a:off x="1763461" y="4582149"/>
            <a:ext cx="535821" cy="19178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Lv.3/3</a:t>
            </a:r>
            <a:endParaRPr lang="ko-KR" altLang="en-US" sz="900" spc="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1B1612A-298D-DB8C-895D-63E1AB2B23A4}"/>
              </a:ext>
            </a:extLst>
          </p:cNvPr>
          <p:cNvGrpSpPr/>
          <p:nvPr/>
        </p:nvGrpSpPr>
        <p:grpSpPr>
          <a:xfrm>
            <a:off x="1834427" y="4381631"/>
            <a:ext cx="393888" cy="204576"/>
            <a:chOff x="6707952" y="1814050"/>
            <a:chExt cx="393888" cy="20457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6911CAF-17FD-9159-9ECF-CE381454ED05}"/>
                </a:ext>
              </a:extLst>
            </p:cNvPr>
            <p:cNvSpPr/>
            <p:nvPr/>
          </p:nvSpPr>
          <p:spPr>
            <a:xfrm>
              <a:off x="6707952" y="1814050"/>
              <a:ext cx="393888" cy="2045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80A205-5973-AD87-F5B4-BB23D93EBC59}"/>
                </a:ext>
              </a:extLst>
            </p:cNvPr>
            <p:cNvSpPr txBox="1"/>
            <p:nvPr/>
          </p:nvSpPr>
          <p:spPr>
            <a:xfrm>
              <a:off x="6845585" y="1857801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7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Variable Medium" panose="02000003000000020004" pitchFamily="2" charset="-127"/>
                </a:rPr>
                <a:t>8P</a:t>
              </a:r>
            </a:p>
          </p:txBody>
        </p:sp>
      </p:grp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4B0E237-0AB6-7B91-3914-2DAF39ECF665}"/>
              </a:ext>
            </a:extLst>
          </p:cNvPr>
          <p:cNvCxnSpPr>
            <a:cxnSpLocks/>
          </p:cNvCxnSpPr>
          <p:nvPr/>
        </p:nvCxnSpPr>
        <p:spPr>
          <a:xfrm>
            <a:off x="2598841" y="909213"/>
            <a:ext cx="9071427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50000"/>
                  </a:srgbClr>
                </a:gs>
                <a:gs pos="84000">
                  <a:srgbClr val="F2D57E">
                    <a:alpha val="1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7E92B1-76E2-F198-11C0-8D1623CFC718}"/>
              </a:ext>
            </a:extLst>
          </p:cNvPr>
          <p:cNvGrpSpPr/>
          <p:nvPr/>
        </p:nvGrpSpPr>
        <p:grpSpPr>
          <a:xfrm>
            <a:off x="537203" y="3884840"/>
            <a:ext cx="690268" cy="889091"/>
            <a:chOff x="537203" y="3884840"/>
            <a:chExt cx="690268" cy="889091"/>
          </a:xfrm>
        </p:grpSpPr>
        <p:pic>
          <p:nvPicPr>
            <p:cNvPr id="3" name="그림 2" descr="열, 불, 우주, 호박이(가) 표시된 사진&#10;&#10;자동 생성된 설명">
              <a:extLst>
                <a:ext uri="{FF2B5EF4-FFF2-40B4-BE49-F238E27FC236}">
                  <a16:creationId xmlns:a16="http://schemas.microsoft.com/office/drawing/2014/main" id="{8F256003-F10D-52F6-F93D-26163C7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6" t="9484" r="9484" b="9926"/>
            <a:stretch/>
          </p:blipFill>
          <p:spPr>
            <a:xfrm>
              <a:off x="669937" y="4015642"/>
              <a:ext cx="424800" cy="424800"/>
            </a:xfrm>
            <a:prstGeom prst="ellipse">
              <a:avLst/>
            </a:prstGeom>
          </p:spPr>
        </p:pic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8476CC-013B-9962-4066-A9D56D6E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3884840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2D32B3-4ED6-4565-F6EF-A177B2A98433}"/>
                </a:ext>
              </a:extLst>
            </p:cNvPr>
            <p:cNvSpPr/>
            <p:nvPr/>
          </p:nvSpPr>
          <p:spPr>
            <a:xfrm>
              <a:off x="614427" y="4582149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C5B31B-590E-2B03-352F-5ECA33604589}"/>
                </a:ext>
              </a:extLst>
            </p:cNvPr>
            <p:cNvGrpSpPr/>
            <p:nvPr/>
          </p:nvGrpSpPr>
          <p:grpSpPr>
            <a:xfrm>
              <a:off x="685393" y="4381631"/>
              <a:ext cx="393888" cy="204576"/>
              <a:chOff x="6707952" y="1814050"/>
              <a:chExt cx="393888" cy="20457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41F3CDA-3C1D-0CBC-2AA9-676EE5AF3A85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2CB0C7-FAAB-56B4-7B69-22AA1479EC06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0CE9C62-4D4B-0D89-AE95-3983C9D9201E}"/>
              </a:ext>
            </a:extLst>
          </p:cNvPr>
          <p:cNvSpPr/>
          <p:nvPr/>
        </p:nvSpPr>
        <p:spPr>
          <a:xfrm>
            <a:off x="539004" y="1298419"/>
            <a:ext cx="1852974" cy="386123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9" name="그림 208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56268E0F-70CA-AFFC-3EF8-73FBB9281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6898123" y="662225"/>
            <a:ext cx="472862" cy="4932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C5D4F9AE-720F-92B5-036F-0AB4CD252C6B}"/>
              </a:ext>
            </a:extLst>
          </p:cNvPr>
          <p:cNvGrpSpPr/>
          <p:nvPr/>
        </p:nvGrpSpPr>
        <p:grpSpPr>
          <a:xfrm>
            <a:off x="1528691" y="5120629"/>
            <a:ext cx="1027845" cy="939016"/>
            <a:chOff x="1528691" y="5120629"/>
            <a:chExt cx="1027845" cy="939016"/>
          </a:xfrm>
        </p:grpSpPr>
        <p:pic>
          <p:nvPicPr>
            <p:cNvPr id="27" name="그림 2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9DD3126-3955-511D-3E79-1C4214D5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167946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52" name="그림 51" descr="불, 예술, 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6D04AB50-3A12-BF23-64BD-10C6FEC8A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1" t="47639" r="2811" b="29943"/>
            <a:stretch/>
          </p:blipFill>
          <p:spPr>
            <a:xfrm>
              <a:off x="1818971" y="5301356"/>
              <a:ext cx="424800" cy="424800"/>
            </a:xfrm>
            <a:prstGeom prst="ellipse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F6D5CD5-83C9-D46E-206A-E9625B2866B6}"/>
                </a:ext>
              </a:extLst>
            </p:cNvPr>
            <p:cNvSpPr/>
            <p:nvPr/>
          </p:nvSpPr>
          <p:spPr>
            <a:xfrm>
              <a:off x="1763461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Lv.3/3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2F85230-88B8-3C47-955B-DA02A6DDAB6E}"/>
                </a:ext>
              </a:extLst>
            </p:cNvPr>
            <p:cNvGrpSpPr/>
            <p:nvPr/>
          </p:nvGrpSpPr>
          <p:grpSpPr>
            <a:xfrm>
              <a:off x="1834427" y="5667345"/>
              <a:ext cx="393888" cy="204576"/>
              <a:chOff x="6707952" y="1814050"/>
              <a:chExt cx="393888" cy="2045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7054B1F-3FA9-3D75-CC64-B373AF3ACF48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97CED0-9C6E-1287-667E-7D63B7CB34C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8P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6A310B-A8CA-74C7-D220-75B537D28038}"/>
                </a:ext>
              </a:extLst>
            </p:cNvPr>
            <p:cNvSpPr txBox="1"/>
            <p:nvPr/>
          </p:nvSpPr>
          <p:spPr>
            <a:xfrm>
              <a:off x="1528691" y="5120629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762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꺼지지 않는 불꽃</a:t>
              </a:r>
              <a:endParaRPr lang="en-US" altLang="ko-KR" sz="1000" dirty="0">
                <a:solidFill>
                  <a:srgbClr val="BAE2F4"/>
                </a:solidFill>
                <a:effectLst>
                  <a:glow rad="762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AB1526E-6186-8B4B-D5BD-456FF2457CFE}"/>
              </a:ext>
            </a:extLst>
          </p:cNvPr>
          <p:cNvGrpSpPr/>
          <p:nvPr/>
        </p:nvGrpSpPr>
        <p:grpSpPr>
          <a:xfrm>
            <a:off x="537203" y="5120629"/>
            <a:ext cx="690268" cy="939016"/>
            <a:chOff x="537203" y="5120629"/>
            <a:chExt cx="690268" cy="939016"/>
          </a:xfrm>
        </p:grpSpPr>
        <p:pic>
          <p:nvPicPr>
            <p:cNvPr id="4" name="Picture 2" descr="스토리 핀 이미지">
              <a:extLst>
                <a:ext uri="{FF2B5EF4-FFF2-40B4-BE49-F238E27FC236}">
                  <a16:creationId xmlns:a16="http://schemas.microsoft.com/office/drawing/2014/main" id="{884F0BAA-3B38-018D-84F3-7AF82F7B28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t="51892" r="22890" b="9196"/>
            <a:stretch/>
          </p:blipFill>
          <p:spPr bwMode="auto">
            <a:xfrm>
              <a:off x="669937" y="5301356"/>
              <a:ext cx="424800" cy="424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9CCD2CD-4260-A426-5475-243F3E93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6" t="53706" r="15592" b="29033"/>
            <a:stretch/>
          </p:blipFill>
          <p:spPr>
            <a:xfrm>
              <a:off x="537203" y="5165359"/>
              <a:ext cx="690268" cy="690268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B447CB-CAC4-799E-719C-BA75C68E51DD}"/>
                </a:ext>
              </a:extLst>
            </p:cNvPr>
            <p:cNvSpPr/>
            <p:nvPr/>
          </p:nvSpPr>
          <p:spPr>
            <a:xfrm>
              <a:off x="614427" y="5867863"/>
              <a:ext cx="535821" cy="19178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900" spc="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Lv.1/5</a:t>
              </a:r>
              <a:endParaRPr lang="ko-KR" altLang="en-US" sz="900" spc="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0A79C0-5544-2929-51D7-7D5A4BBB36CA}"/>
                </a:ext>
              </a:extLst>
            </p:cNvPr>
            <p:cNvGrpSpPr/>
            <p:nvPr/>
          </p:nvGrpSpPr>
          <p:grpSpPr>
            <a:xfrm>
              <a:off x="685393" y="5667345"/>
              <a:ext cx="393888" cy="204576"/>
              <a:chOff x="6707952" y="1814050"/>
              <a:chExt cx="393888" cy="20457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7F9B4A1-717E-3E51-6D2B-D93E6B3FE132}"/>
                  </a:ext>
                </a:extLst>
              </p:cNvPr>
              <p:cNvSpPr/>
              <p:nvPr/>
            </p:nvSpPr>
            <p:spPr>
              <a:xfrm>
                <a:off x="6707952" y="181405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CAB9B5-936F-E5F7-7A0B-41D2FD291361}"/>
                  </a:ext>
                </a:extLst>
              </p:cNvPr>
              <p:cNvSpPr txBox="1"/>
              <p:nvPr/>
            </p:nvSpPr>
            <p:spPr>
              <a:xfrm>
                <a:off x="6845585" y="1857801"/>
                <a:ext cx="118622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700" spc="5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Pretendard Variable Medium" panose="02000003000000020004" pitchFamily="2" charset="-127"/>
                  </a:rPr>
                  <a:t>2P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211B0-AFB1-A9DF-C98B-A14E08D4ACE5}"/>
                </a:ext>
              </a:extLst>
            </p:cNvPr>
            <p:cNvSpPr txBox="1"/>
            <p:nvPr/>
          </p:nvSpPr>
          <p:spPr>
            <a:xfrm>
              <a:off x="693103" y="5120629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BAE2F4"/>
                  </a:solidFill>
                  <a:effectLst>
                    <a:glow rad="76200">
                      <a:schemeClr val="tx1"/>
                    </a:glow>
                  </a:effectLs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잔불</a:t>
              </a:r>
              <a:endParaRPr lang="en-US" altLang="ko-KR" sz="1000" dirty="0">
                <a:solidFill>
                  <a:srgbClr val="BAE2F4"/>
                </a:solidFill>
                <a:effectLst>
                  <a:glow rad="76200">
                    <a:schemeClr val="tx1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F11F86-59F9-26E0-30D9-F1E6F7D3156D}"/>
              </a:ext>
            </a:extLst>
          </p:cNvPr>
          <p:cNvSpPr txBox="1"/>
          <p:nvPr/>
        </p:nvSpPr>
        <p:spPr>
          <a:xfrm>
            <a:off x="4157972" y="1052197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스킬 추가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D5F801-FD36-2A61-C953-D57163CA4BCC}"/>
              </a:ext>
            </a:extLst>
          </p:cNvPr>
          <p:cNvSpPr txBox="1"/>
          <p:nvPr/>
        </p:nvSpPr>
        <p:spPr>
          <a:xfrm>
            <a:off x="2748612" y="1052197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소모 방식 변경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21CE7B-6FD0-6DF8-B6B2-928E806F63EF}"/>
              </a:ext>
            </a:extLst>
          </p:cNvPr>
          <p:cNvSpPr txBox="1"/>
          <p:nvPr/>
        </p:nvSpPr>
        <p:spPr>
          <a:xfrm>
            <a:off x="5538478" y="105219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# 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회복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90" name="Picture 2" descr="스토리 핀 이미지">
            <a:extLst>
              <a:ext uri="{FF2B5EF4-FFF2-40B4-BE49-F238E27FC236}">
                <a16:creationId xmlns:a16="http://schemas.microsoft.com/office/drawing/2014/main" id="{D1F5B81F-3E0E-11B6-F542-0DFC2B74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2" t="51892" r="22890" b="9196"/>
          <a:stretch/>
        </p:blipFill>
        <p:spPr bwMode="auto">
          <a:xfrm>
            <a:off x="4475282" y="3461799"/>
            <a:ext cx="511200" cy="511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불, 예술, 댄스, 만화 영화이(가) 표시된 사진&#10;&#10;자동 생성된 설명">
            <a:extLst>
              <a:ext uri="{FF2B5EF4-FFF2-40B4-BE49-F238E27FC236}">
                <a16:creationId xmlns:a16="http://schemas.microsoft.com/office/drawing/2014/main" id="{9CB6E74E-21C4-F00A-F288-6CA65212D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47639" r="2811" b="29943"/>
          <a:stretch/>
        </p:blipFill>
        <p:spPr>
          <a:xfrm>
            <a:off x="4475282" y="2504105"/>
            <a:ext cx="511200" cy="511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886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460966"/>
                <a:ext cx="376256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스킬의 시전 속도는 공격 속도에 영향을 받지 않습니다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헤드어택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헤드어택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0293EA-0570-B562-CF99-9A228C42A915}"/>
              </a:ext>
            </a:extLst>
          </p:cNvPr>
          <p:cNvGrpSpPr/>
          <p:nvPr/>
        </p:nvGrpSpPr>
        <p:grpSpPr>
          <a:xfrm>
            <a:off x="322191" y="994888"/>
            <a:ext cx="6007788" cy="4564148"/>
            <a:chOff x="322191" y="964677"/>
            <a:chExt cx="6007788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04970"/>
              <a:ext cx="6007788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64677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7A44E2-8950-F09C-BC59-6C9A5ACE2666}"/>
                </a:ext>
              </a:extLst>
            </p:cNvPr>
            <p:cNvGrpSpPr/>
            <p:nvPr/>
          </p:nvGrpSpPr>
          <p:grpSpPr>
            <a:xfrm>
              <a:off x="517415" y="1255702"/>
              <a:ext cx="5617341" cy="4088323"/>
              <a:chOff x="393565" y="1099945"/>
              <a:chExt cx="5617341" cy="408832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E9B157-2F00-4483-A122-0558E2FDF515}"/>
                  </a:ext>
                </a:extLst>
              </p:cNvPr>
              <p:cNvGrpSpPr/>
              <p:nvPr/>
            </p:nvGrpSpPr>
            <p:grpSpPr>
              <a:xfrm>
                <a:off x="393565" y="1099945"/>
                <a:ext cx="3836023" cy="4088323"/>
                <a:chOff x="694779" y="1228136"/>
                <a:chExt cx="3836023" cy="4088323"/>
              </a:xfrm>
            </p:grpSpPr>
            <p:pic>
              <p:nvPicPr>
                <p:cNvPr id="13" name="그림 12" descr="예술, 일러스트레이션, 소설, 가상의 캐릭터이(가) 표시된 사진&#10;&#10;자동 생성된 설명">
                  <a:extLst>
                    <a:ext uri="{FF2B5EF4-FFF2-40B4-BE49-F238E27FC236}">
                      <a16:creationId xmlns:a16="http://schemas.microsoft.com/office/drawing/2014/main" id="{DE6BE3AC-E737-2C78-DA71-6DF5041D1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779" y="1228136"/>
                  <a:ext cx="3836023" cy="3836023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872A5F1-0AB1-99B1-F5A2-975A84DA6951}"/>
                    </a:ext>
                  </a:extLst>
                </p:cNvPr>
                <p:cNvGrpSpPr/>
                <p:nvPr/>
              </p:nvGrpSpPr>
              <p:grpSpPr>
                <a:xfrm>
                  <a:off x="2066732" y="5085627"/>
                  <a:ext cx="1092117" cy="230832"/>
                  <a:chOff x="2580317" y="5613361"/>
                  <a:chExt cx="1092117" cy="230832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E3E5B60-DADE-D629-B5AA-15F390126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100059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외형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5" name="이등변 삼각형 14">
                    <a:extLst>
                      <a:ext uri="{FF2B5EF4-FFF2-40B4-BE49-F238E27FC236}">
                        <a16:creationId xmlns:a16="http://schemas.microsoft.com/office/drawing/2014/main" id="{A40DF905-079E-A7C1-61FB-9AAE5003B319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7634778-F2C3-DF75-FDFA-329CE4969A18}"/>
                  </a:ext>
                </a:extLst>
              </p:cNvPr>
              <p:cNvGrpSpPr/>
              <p:nvPr/>
            </p:nvGrpSpPr>
            <p:grpSpPr>
              <a:xfrm>
                <a:off x="4419089" y="1650578"/>
                <a:ext cx="1591817" cy="3537690"/>
                <a:chOff x="4362592" y="1401378"/>
                <a:chExt cx="1591817" cy="353769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7E66DDC1-1C58-DABD-97A3-E9C5726E732B}"/>
                    </a:ext>
                  </a:extLst>
                </p:cNvPr>
                <p:cNvGrpSpPr/>
                <p:nvPr/>
              </p:nvGrpSpPr>
              <p:grpSpPr>
                <a:xfrm>
                  <a:off x="4686273" y="1401378"/>
                  <a:ext cx="823031" cy="1053863"/>
                  <a:chOff x="4371225" y="1534939"/>
                  <a:chExt cx="823031" cy="1053863"/>
                </a:xfrm>
              </p:grpSpPr>
              <p:pic>
                <p:nvPicPr>
                  <p:cNvPr id="3" name="그림 2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9CD0431-2E28-EC58-09D3-218FAF7773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71225" y="1534939"/>
                    <a:ext cx="823031" cy="823031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04E801AF-9D60-22AD-78D9-D0AA8984D3B5}"/>
                      </a:ext>
                    </a:extLst>
                  </p:cNvPr>
                  <p:cNvGrpSpPr/>
                  <p:nvPr/>
                </p:nvGrpSpPr>
                <p:grpSpPr>
                  <a:xfrm>
                    <a:off x="4379349" y="2357970"/>
                    <a:ext cx="806782" cy="230832"/>
                    <a:chOff x="2580317" y="5613361"/>
                    <a:chExt cx="806782" cy="23083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8A4A4B6-33EB-5246-C678-F3B12577B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클래스 마크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5" name="이등변 삼각형 24">
                      <a:extLst>
                        <a:ext uri="{FF2B5EF4-FFF2-40B4-BE49-F238E27FC236}">
                          <a16:creationId xmlns:a16="http://schemas.microsoft.com/office/drawing/2014/main" id="{FBBC411D-0B7E-7BAB-2A1E-725869951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3A558E9A-399C-372A-892C-AF549F80CC5E}"/>
                    </a:ext>
                  </a:extLst>
                </p:cNvPr>
                <p:cNvGrpSpPr/>
                <p:nvPr/>
              </p:nvGrpSpPr>
              <p:grpSpPr>
                <a:xfrm>
                  <a:off x="4362592" y="2573461"/>
                  <a:ext cx="1591817" cy="2365607"/>
                  <a:chOff x="4362592" y="2573461"/>
                  <a:chExt cx="1591817" cy="236560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F5CBD85C-FF2A-7D00-1252-3264E9538650}"/>
                      </a:ext>
                    </a:extLst>
                  </p:cNvPr>
                  <p:cNvGrpSpPr/>
                  <p:nvPr/>
                </p:nvGrpSpPr>
                <p:grpSpPr>
                  <a:xfrm>
                    <a:off x="4662937" y="4708236"/>
                    <a:ext cx="991127" cy="230832"/>
                    <a:chOff x="2580317" y="5613361"/>
                    <a:chExt cx="991127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1CDA3E8-2E0C-4F26-BC73-12E6295DCD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89960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9" name="이등변 삼각형 28">
                      <a:extLst>
                        <a:ext uri="{FF2B5EF4-FFF2-40B4-BE49-F238E27FC236}">
                          <a16:creationId xmlns:a16="http://schemas.microsoft.com/office/drawing/2014/main" id="{E90615F0-71F7-E592-0BBD-66C733637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31" name="그림 30" descr="램프, 전구, 정물 사진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313EE9-441A-D837-FB6E-630D4292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62592" y="2573461"/>
                    <a:ext cx="1591817" cy="2089260"/>
                  </a:xfrm>
                  <a:prstGeom prst="rect">
                    <a:avLst/>
                  </a:prstGeom>
                </p:spPr>
              </p:pic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29005"/>
              </p:ext>
            </p:extLst>
          </p:nvPr>
        </p:nvGraphicFramePr>
        <p:xfrm>
          <a:off x="6524469" y="1135181"/>
          <a:ext cx="5084425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  -&gt;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수치로 변경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표현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94822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62297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  <a:effectLst>
                      <a:glow rad="25400">
                        <a:srgbClr val="FFFF00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  <a:effectLst>
                        <a:glow rad="25400">
                          <a:srgbClr val="FFFF00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  <a:effectLst>
                      <a:glow rad="25400">
                        <a:srgbClr val="F57F4F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25400">
                          <a:srgbClr val="F57F4F">
                            <a:alpha val="20000"/>
                          </a:srgbClr>
                        </a:glow>
                      </a:effectLst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8" y="2057432"/>
                      <a:ext cx="1515985" cy="2651270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  <a:effectLst>
                      <a:glow rad="25400">
                        <a:srgbClr val="EE4B3A">
                          <a:alpha val="20000"/>
                        </a:srgbClr>
                      </a:glow>
                    </a:effectLst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7227</TotalTime>
  <Words>2103</Words>
  <Application>Microsoft Office PowerPoint</Application>
  <PresentationFormat>와이드스크린</PresentationFormat>
  <Paragraphs>568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나눔고딕</vt:lpstr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115</cp:revision>
  <dcterms:created xsi:type="dcterms:W3CDTF">2024-11-19T19:33:02Z</dcterms:created>
  <dcterms:modified xsi:type="dcterms:W3CDTF">2024-12-24T12:43:14Z</dcterms:modified>
</cp:coreProperties>
</file>